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Default Extension="jpeg" ContentType="image/jpeg"/>
  <Default Extension="xml" ContentType="application/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608" y="2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jpe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50" Type="http://schemas.openxmlformats.org/officeDocument/2006/relationships/image" Target="../media/image49.png"/><Relationship Id="rId51" Type="http://schemas.openxmlformats.org/officeDocument/2006/relationships/image" Target="../media/image50.jpeg"/><Relationship Id="rId52" Type="http://schemas.openxmlformats.org/officeDocument/2006/relationships/image" Target="../media/image51.png"/><Relationship Id="rId53" Type="http://schemas.openxmlformats.org/officeDocument/2006/relationships/image" Target="../media/image52.jpe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hyperlink" Target="mailto:jberkman@ourspaces.org.uk" TargetMode="External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jpe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jpeg"/><Relationship Id="rId49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30" Type="http://schemas.openxmlformats.org/officeDocument/2006/relationships/image" Target="../media/image29.png"/><Relationship Id="rId31" Type="http://schemas.openxmlformats.org/officeDocument/2006/relationships/image" Target="../media/image30.jpeg"/><Relationship Id="rId32" Type="http://schemas.openxmlformats.org/officeDocument/2006/relationships/image" Target="../media/image31.jpe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20" Type="http://schemas.openxmlformats.org/officeDocument/2006/relationships/image" Target="../media/image19.png"/><Relationship Id="rId21" Type="http://schemas.openxmlformats.org/officeDocument/2006/relationships/image" Target="../media/image20.jpe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jpe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jpeg"/><Relationship Id="rId29" Type="http://schemas.openxmlformats.org/officeDocument/2006/relationships/image" Target="../media/image28.jpe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53"/>
          <p:cNvSpPr/>
          <p:nvPr/>
        </p:nvSpPr>
        <p:spPr>
          <a:xfrm>
            <a:off x="406400" y="474344"/>
            <a:ext cx="730250" cy="483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36650" y="469900"/>
            <a:ext cx="805180" cy="495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949450" y="469900"/>
            <a:ext cx="723900" cy="482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686050" y="469900"/>
            <a:ext cx="749935" cy="482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441700" y="482600"/>
            <a:ext cx="723264" cy="482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77665" y="469900"/>
            <a:ext cx="730250" cy="520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893310" y="501650"/>
            <a:ext cx="758189" cy="4546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891786" y="499999"/>
            <a:ext cx="761364" cy="457834"/>
          </a:xfrm>
          <a:custGeom>
            <a:avLst/>
            <a:gdLst/>
            <a:ahLst/>
            <a:cxnLst/>
            <a:rect l="l" t="t" r="r" b="b"/>
            <a:pathLst>
              <a:path w="761364" h="457834">
                <a:moveTo>
                  <a:pt x="0" y="457834"/>
                </a:moveTo>
                <a:lnTo>
                  <a:pt x="761364" y="457834"/>
                </a:lnTo>
                <a:lnTo>
                  <a:pt x="761364" y="0"/>
                </a:lnTo>
                <a:lnTo>
                  <a:pt x="0" y="0"/>
                </a:lnTo>
                <a:lnTo>
                  <a:pt x="0" y="45783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57850" y="508000"/>
            <a:ext cx="730250" cy="482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38150" y="939800"/>
            <a:ext cx="698500" cy="46545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6565" y="1422400"/>
            <a:ext cx="730885" cy="4826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8150" y="1905000"/>
            <a:ext cx="730250" cy="4191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69265" y="2324100"/>
            <a:ext cx="628650" cy="4191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1484" y="7378700"/>
            <a:ext cx="733425" cy="44449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1484" y="9086850"/>
            <a:ext cx="803910" cy="53149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49897" y="9085262"/>
            <a:ext cx="807085" cy="534669"/>
          </a:xfrm>
          <a:custGeom>
            <a:avLst/>
            <a:gdLst/>
            <a:ahLst/>
            <a:cxnLst/>
            <a:rect l="l" t="t" r="r" b="b"/>
            <a:pathLst>
              <a:path w="807085" h="534670">
                <a:moveTo>
                  <a:pt x="0" y="534669"/>
                </a:moveTo>
                <a:lnTo>
                  <a:pt x="807085" y="534669"/>
                </a:lnTo>
                <a:lnTo>
                  <a:pt x="807085" y="0"/>
                </a:lnTo>
                <a:lnTo>
                  <a:pt x="0" y="0"/>
                </a:lnTo>
                <a:lnTo>
                  <a:pt x="0" y="53466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76884" y="9683750"/>
            <a:ext cx="714375" cy="4889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5297" y="9682162"/>
            <a:ext cx="717550" cy="492125"/>
          </a:xfrm>
          <a:custGeom>
            <a:avLst/>
            <a:gdLst/>
            <a:ahLst/>
            <a:cxnLst/>
            <a:rect l="l" t="t" r="r" b="b"/>
            <a:pathLst>
              <a:path w="717550" h="492125">
                <a:moveTo>
                  <a:pt x="0" y="492124"/>
                </a:moveTo>
                <a:lnTo>
                  <a:pt x="717550" y="492124"/>
                </a:lnTo>
                <a:lnTo>
                  <a:pt x="717550" y="0"/>
                </a:lnTo>
                <a:lnTo>
                  <a:pt x="0" y="0"/>
                </a:lnTo>
                <a:lnTo>
                  <a:pt x="0" y="492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331595" y="9690100"/>
            <a:ext cx="857250" cy="5207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31085" y="9690100"/>
            <a:ext cx="920750" cy="5334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328035" y="9683750"/>
            <a:ext cx="638175" cy="5270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26511" y="9682162"/>
            <a:ext cx="641350" cy="530225"/>
          </a:xfrm>
          <a:custGeom>
            <a:avLst/>
            <a:gdLst/>
            <a:ahLst/>
            <a:cxnLst/>
            <a:rect l="l" t="t" r="r" b="b"/>
            <a:pathLst>
              <a:path w="641350" h="530225">
                <a:moveTo>
                  <a:pt x="0" y="530224"/>
                </a:moveTo>
                <a:lnTo>
                  <a:pt x="641350" y="530224"/>
                </a:lnTo>
                <a:lnTo>
                  <a:pt x="641350" y="0"/>
                </a:lnTo>
                <a:lnTo>
                  <a:pt x="0" y="0"/>
                </a:lnTo>
                <a:lnTo>
                  <a:pt x="0" y="5302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032885" y="9664700"/>
            <a:ext cx="844550" cy="5334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458585" y="9271000"/>
            <a:ext cx="615949" cy="4318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477635" y="8750300"/>
            <a:ext cx="628649" cy="4191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433185" y="8216900"/>
            <a:ext cx="692149" cy="4318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420485" y="7620000"/>
            <a:ext cx="730249" cy="4826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433185" y="7086600"/>
            <a:ext cx="704849" cy="46989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445885" y="6534150"/>
            <a:ext cx="681989" cy="45085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444361" y="6532498"/>
            <a:ext cx="685164" cy="454025"/>
          </a:xfrm>
          <a:custGeom>
            <a:avLst/>
            <a:gdLst/>
            <a:ahLst/>
            <a:cxnLst/>
            <a:rect l="l" t="t" r="r" b="b"/>
            <a:pathLst>
              <a:path w="685164" h="454025">
                <a:moveTo>
                  <a:pt x="0" y="454025"/>
                </a:moveTo>
                <a:lnTo>
                  <a:pt x="685164" y="454025"/>
                </a:lnTo>
                <a:lnTo>
                  <a:pt x="685164" y="0"/>
                </a:lnTo>
                <a:lnTo>
                  <a:pt x="0" y="0"/>
                </a:lnTo>
                <a:lnTo>
                  <a:pt x="0" y="454025"/>
                </a:lnTo>
                <a:close/>
              </a:path>
            </a:pathLst>
          </a:custGeom>
          <a:ln w="3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465570" y="5975349"/>
            <a:ext cx="685165" cy="4572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464046" y="5973698"/>
            <a:ext cx="688340" cy="460375"/>
          </a:xfrm>
          <a:custGeom>
            <a:avLst/>
            <a:gdLst/>
            <a:ahLst/>
            <a:cxnLst/>
            <a:rect l="l" t="t" r="r" b="b"/>
            <a:pathLst>
              <a:path w="688340" h="460375">
                <a:moveTo>
                  <a:pt x="0" y="460375"/>
                </a:moveTo>
                <a:lnTo>
                  <a:pt x="688340" y="460375"/>
                </a:lnTo>
                <a:lnTo>
                  <a:pt x="688340" y="0"/>
                </a:lnTo>
                <a:lnTo>
                  <a:pt x="0" y="0"/>
                </a:lnTo>
                <a:lnTo>
                  <a:pt x="0" y="46037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445885" y="5372099"/>
            <a:ext cx="730249" cy="482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471285" y="4838699"/>
            <a:ext cx="730249" cy="4826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496685" y="4356099"/>
            <a:ext cx="704849" cy="43180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473825" y="2438400"/>
            <a:ext cx="739775" cy="4953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485890" y="2070100"/>
            <a:ext cx="730250" cy="36830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477000" y="1663700"/>
            <a:ext cx="768350" cy="40068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452235" y="3175000"/>
            <a:ext cx="730249" cy="4826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443345" y="1073150"/>
            <a:ext cx="770254" cy="52070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441821" y="1071626"/>
            <a:ext cx="773429" cy="523875"/>
          </a:xfrm>
          <a:custGeom>
            <a:avLst/>
            <a:gdLst/>
            <a:ahLst/>
            <a:cxnLst/>
            <a:rect l="l" t="t" r="r" b="b"/>
            <a:pathLst>
              <a:path w="773429" h="523875">
                <a:moveTo>
                  <a:pt x="0" y="523875"/>
                </a:moveTo>
                <a:lnTo>
                  <a:pt x="773429" y="523875"/>
                </a:lnTo>
                <a:lnTo>
                  <a:pt x="773429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ln w="3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413000" y="1003300"/>
            <a:ext cx="5257800" cy="8707120"/>
          </a:xfrm>
          <a:custGeom>
            <a:avLst/>
            <a:gdLst/>
            <a:ahLst/>
            <a:cxnLst/>
            <a:rect l="l" t="t" r="r" b="b"/>
            <a:pathLst>
              <a:path w="5257800" h="8707120">
                <a:moveTo>
                  <a:pt x="0" y="8707120"/>
                </a:moveTo>
                <a:lnTo>
                  <a:pt x="5257800" y="8707120"/>
                </a:lnTo>
                <a:lnTo>
                  <a:pt x="5257800" y="0"/>
                </a:lnTo>
                <a:lnTo>
                  <a:pt x="0" y="0"/>
                </a:lnTo>
                <a:lnTo>
                  <a:pt x="0" y="8707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207135" y="1015999"/>
            <a:ext cx="5257800" cy="8707120"/>
          </a:xfrm>
          <a:custGeom>
            <a:avLst/>
            <a:gdLst/>
            <a:ahLst/>
            <a:cxnLst/>
            <a:rect l="l" t="t" r="r" b="b"/>
            <a:pathLst>
              <a:path w="5257800" h="8707120">
                <a:moveTo>
                  <a:pt x="0" y="8707120"/>
                </a:moveTo>
                <a:lnTo>
                  <a:pt x="5257800" y="8707120"/>
                </a:lnTo>
                <a:lnTo>
                  <a:pt x="5257800" y="0"/>
                </a:lnTo>
                <a:lnTo>
                  <a:pt x="0" y="0"/>
                </a:lnTo>
                <a:lnTo>
                  <a:pt x="0" y="87071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33779" y="5033771"/>
            <a:ext cx="140208" cy="18592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533779" y="5396483"/>
            <a:ext cx="140208" cy="37185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533779" y="5942076"/>
            <a:ext cx="140208" cy="18592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533779" y="6305042"/>
            <a:ext cx="140208" cy="18592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533779" y="6575045"/>
            <a:ext cx="140208" cy="37185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0850" y="2933700"/>
            <a:ext cx="654050" cy="43180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1484" y="3441700"/>
            <a:ext cx="577850" cy="43180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6084" y="3784599"/>
            <a:ext cx="666750" cy="444500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3384" y="4292599"/>
            <a:ext cx="647700" cy="41211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1797" y="4290948"/>
            <a:ext cx="650875" cy="415289"/>
          </a:xfrm>
          <a:custGeom>
            <a:avLst/>
            <a:gdLst/>
            <a:ahLst/>
            <a:cxnLst/>
            <a:rect l="l" t="t" r="r" b="b"/>
            <a:pathLst>
              <a:path w="650875" h="415289">
                <a:moveTo>
                  <a:pt x="0" y="415289"/>
                </a:moveTo>
                <a:lnTo>
                  <a:pt x="650875" y="415289"/>
                </a:lnTo>
                <a:lnTo>
                  <a:pt x="650875" y="0"/>
                </a:lnTo>
                <a:lnTo>
                  <a:pt x="0" y="0"/>
                </a:lnTo>
                <a:lnTo>
                  <a:pt x="0" y="41528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3384" y="4787899"/>
            <a:ext cx="730250" cy="452120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1797" y="4786248"/>
            <a:ext cx="733425" cy="455295"/>
          </a:xfrm>
          <a:custGeom>
            <a:avLst/>
            <a:gdLst/>
            <a:ahLst/>
            <a:cxnLst/>
            <a:rect l="l" t="t" r="r" b="b"/>
            <a:pathLst>
              <a:path w="733425" h="455295">
                <a:moveTo>
                  <a:pt x="0" y="455295"/>
                </a:moveTo>
                <a:lnTo>
                  <a:pt x="733425" y="455295"/>
                </a:lnTo>
                <a:lnTo>
                  <a:pt x="733425" y="0"/>
                </a:lnTo>
                <a:lnTo>
                  <a:pt x="0" y="0"/>
                </a:lnTo>
                <a:lnTo>
                  <a:pt x="0" y="45529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6084" y="5321299"/>
            <a:ext cx="692150" cy="457200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13384" y="5854699"/>
            <a:ext cx="692150" cy="40640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8784" y="6369049"/>
            <a:ext cx="628650" cy="419100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1484" y="6864350"/>
            <a:ext cx="628650" cy="431800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4184" y="7937500"/>
            <a:ext cx="692150" cy="45720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4184" y="8496300"/>
            <a:ext cx="698500" cy="469900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0785" y="9779000"/>
            <a:ext cx="844550" cy="41910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69940" y="9798050"/>
            <a:ext cx="550545" cy="40640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474460" y="9796780"/>
            <a:ext cx="612139" cy="40957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72936" y="9795192"/>
            <a:ext cx="615314" cy="412750"/>
          </a:xfrm>
          <a:custGeom>
            <a:avLst/>
            <a:gdLst/>
            <a:ahLst/>
            <a:cxnLst/>
            <a:rect l="l" t="t" r="r" b="b"/>
            <a:pathLst>
              <a:path w="615314" h="412750">
                <a:moveTo>
                  <a:pt x="0" y="412749"/>
                </a:moveTo>
                <a:lnTo>
                  <a:pt x="615314" y="412749"/>
                </a:lnTo>
                <a:lnTo>
                  <a:pt x="615314" y="0"/>
                </a:lnTo>
                <a:lnTo>
                  <a:pt x="0" y="0"/>
                </a:lnTo>
                <a:lnTo>
                  <a:pt x="0" y="41274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04634" y="3784599"/>
            <a:ext cx="508000" cy="508000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82715" y="508000"/>
            <a:ext cx="730885" cy="482600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92479" y="3525894"/>
            <a:ext cx="5159121" cy="37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2"/>
              </a:lnSpc>
              <a:spcBef>
                <a:spcPts val="10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Env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44" dirty="0" smtClean="0">
                <a:latin typeface="Times New Roman"/>
                <a:cs typeface="Times New Roman"/>
              </a:rPr>
              <a:t>m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14" dirty="0" smtClean="0">
                <a:latin typeface="Times New Roman"/>
                <a:cs typeface="Times New Roman"/>
              </a:rPr>
              <a:t>ar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lang="pt-PT" sz="1100" spc="0" dirty="0" smtClean="0">
                <a:latin typeface="Times New Roman"/>
                <a:cs typeface="Times New Roman"/>
              </a:rPr>
              <a:t> </a:t>
            </a:r>
            <a:r>
              <a:rPr lang="pt-PT" sz="10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educacao.propolar@</a:t>
            </a:r>
            <a:r>
              <a:rPr lang="pt-PT" sz="10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gmail.com</a:t>
            </a:r>
            <a:r>
              <a:rPr lang="pt-PT" sz="10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400" spc="-39" baseline="-2415" dirty="0" smtClean="0">
                <a:latin typeface="Times New Roman"/>
                <a:cs typeface="Times New Roman"/>
              </a:rPr>
              <a:t>f</a:t>
            </a:r>
            <a:r>
              <a:rPr lang="en-US" sz="1400" spc="25" baseline="-2415" dirty="0" smtClean="0">
                <a:latin typeface="Times New Roman"/>
                <a:cs typeface="Times New Roman"/>
              </a:rPr>
              <a:t>o</a:t>
            </a:r>
            <a:r>
              <a:rPr lang="en-US" sz="1400" spc="29" baseline="-2415" dirty="0" smtClean="0">
                <a:latin typeface="Times New Roman"/>
                <a:cs typeface="Times New Roman"/>
              </a:rPr>
              <a:t>r</a:t>
            </a:r>
            <a:r>
              <a:rPr lang="en-US" sz="1400" spc="-44" baseline="-2415" dirty="0" smtClean="0">
                <a:latin typeface="Times New Roman"/>
                <a:cs typeface="Times New Roman"/>
              </a:rPr>
              <a:t>m</a:t>
            </a:r>
            <a:r>
              <a:rPr lang="en-US" sz="1400" spc="-4" baseline="-2415" dirty="0" smtClean="0">
                <a:latin typeface="Times New Roman"/>
                <a:cs typeface="Times New Roman"/>
              </a:rPr>
              <a:t>a</a:t>
            </a:r>
            <a:r>
              <a:rPr lang="en-US" sz="1400" spc="0" baseline="-2415" dirty="0" smtClean="0">
                <a:latin typeface="Times New Roman"/>
                <a:cs typeface="Times New Roman"/>
              </a:rPr>
              <a:t>to</a:t>
            </a:r>
            <a:r>
              <a:rPr lang="en-US" sz="1400" spc="44" baseline="-2415" dirty="0" smtClean="0">
                <a:latin typeface="Times New Roman"/>
                <a:cs typeface="Times New Roman"/>
              </a:rPr>
              <a:t> </a:t>
            </a:r>
            <a:r>
              <a:rPr lang="en-US" sz="1400" spc="-9" baseline="-2415" dirty="0" smtClean="0">
                <a:latin typeface="Times New Roman"/>
                <a:cs typeface="Times New Roman"/>
              </a:rPr>
              <a:t>J</a:t>
            </a:r>
            <a:r>
              <a:rPr lang="en-US" sz="1400" spc="4" baseline="-2415" dirty="0" smtClean="0">
                <a:latin typeface="Times New Roman"/>
                <a:cs typeface="Times New Roman"/>
              </a:rPr>
              <a:t>P</a:t>
            </a:r>
            <a:r>
              <a:rPr lang="en-US" sz="1400" baseline="-2415" dirty="0" smtClean="0">
                <a:latin typeface="Times New Roman"/>
                <a:cs typeface="Times New Roman"/>
              </a:rPr>
              <a:t>G</a:t>
            </a:r>
            <a:r>
              <a:rPr lang="en-US" sz="1400" spc="0" baseline="-2415" dirty="0" smtClean="0">
                <a:latin typeface="Times New Roman"/>
                <a:cs typeface="Times New Roman"/>
              </a:rPr>
              <a:t> </a:t>
            </a:r>
            <a:r>
              <a:rPr lang="en-US" sz="1400" spc="-4" baseline="-2415" dirty="0" smtClean="0">
                <a:latin typeface="Times New Roman"/>
                <a:cs typeface="Times New Roman"/>
              </a:rPr>
              <a:t>a</a:t>
            </a:r>
            <a:r>
              <a:rPr lang="en-US" sz="1400" spc="25" baseline="-2415" dirty="0" smtClean="0">
                <a:latin typeface="Times New Roman"/>
                <a:cs typeface="Times New Roman"/>
              </a:rPr>
              <a:t>t</a:t>
            </a:r>
            <a:r>
              <a:rPr lang="en-US" sz="1400" spc="0" baseline="-2415" dirty="0" smtClean="0">
                <a:latin typeface="Times New Roman"/>
                <a:cs typeface="Times New Roman"/>
              </a:rPr>
              <a:t>é</a:t>
            </a:r>
            <a:r>
              <a:rPr lang="en-US" sz="1400" spc="0" dirty="0" smtClean="0">
                <a:latin typeface="Times New Roman"/>
                <a:cs typeface="Times New Roman"/>
              </a:rPr>
              <a:t> </a:t>
            </a:r>
            <a:r>
              <a:rPr lang="en-US" sz="105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4 de Dez de 2013</a:t>
            </a:r>
            <a:r>
              <a:rPr lang="en-US" sz="1100" dirty="0" smtClean="0">
                <a:latin typeface="Times New Roman"/>
                <a:cs typeface="Times New Roman"/>
              </a:rPr>
              <a:t>,</a:t>
            </a:r>
            <a:r>
              <a:rPr sz="1100" spc="0" dirty="0" smtClean="0">
                <a:latin typeface="Times New Roman"/>
                <a:cs typeface="Times New Roman"/>
              </a:rPr>
              <a:t> </a:t>
            </a:r>
            <a:r>
              <a:rPr sz="1100" spc="-27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u="sng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j</a:t>
            </a:r>
            <a:r>
              <a:rPr sz="11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r>
              <a:rPr sz="1100" u="sng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100" u="sng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1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k</a:t>
            </a:r>
            <a:r>
              <a:rPr sz="1100" u="sng" spc="-44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100" u="sng" spc="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100" u="sng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1100" u="sng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@</a:t>
            </a:r>
            <a:r>
              <a:rPr sz="1100" u="sng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1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1100" u="sng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1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sp</a:t>
            </a:r>
            <a:r>
              <a:rPr sz="1100" u="sng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100" u="sng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1100" u="sng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1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100" u="sng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1100" u="sng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100" u="sng" spc="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100" u="sng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sz="1100" u="sng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11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uk</a:t>
            </a:r>
            <a:r>
              <a:rPr sz="1100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é</a:t>
            </a:r>
            <a:r>
              <a:rPr lang="pt-PT" sz="1100" spc="0" dirty="0" smtClean="0">
                <a:latin typeface="Times New Roman"/>
                <a:cs typeface="Times New Roman"/>
              </a:rPr>
              <a:t> </a:t>
            </a:r>
            <a:r>
              <a:rPr lang="pt-PT" sz="1100" dirty="0">
                <a:latin typeface="Times New Roman"/>
                <a:cs typeface="Times New Roman"/>
              </a:rPr>
              <a:t>7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1100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lang="pt-PT" sz="1100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z</a:t>
            </a:r>
            <a:r>
              <a:rPr sz="11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201</a:t>
            </a:r>
            <a:r>
              <a:rPr lang="pt-PT" sz="11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74800" y="9461500"/>
            <a:ext cx="396455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As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9" dirty="0" smtClean="0">
                <a:latin typeface="Times New Roman"/>
                <a:cs typeface="Times New Roman"/>
              </a:rPr>
              <a:t>e</a:t>
            </a:r>
            <a:r>
              <a:rPr sz="1200" spc="-19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p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34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9" dirty="0" smtClean="0">
                <a:latin typeface="Times New Roman"/>
                <a:cs typeface="Times New Roman"/>
              </a:rPr>
              <a:t> e</a:t>
            </a:r>
            <a:r>
              <a:rPr sz="1200" spc="-25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29" dirty="0" smtClean="0">
                <a:latin typeface="Times New Roman"/>
                <a:cs typeface="Times New Roman"/>
              </a:rPr>
              <a:t>c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3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e</a:t>
            </a:r>
            <a:r>
              <a:rPr sz="1200" spc="-14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-19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as de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19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!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72936" y="9795192"/>
            <a:ext cx="615314" cy="412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411797" y="4786248"/>
            <a:ext cx="733425" cy="455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11797" y="4290948"/>
            <a:ext cx="650875" cy="415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449897" y="1015999"/>
            <a:ext cx="757237" cy="80692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193800" y="1079500"/>
            <a:ext cx="5257800" cy="7543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36">
              <a:lnSpc>
                <a:spcPct val="95825"/>
              </a:lnSpc>
              <a:spcBef>
                <a:spcPts val="365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B</a:t>
            </a:r>
            <a:r>
              <a:rPr sz="1400" b="1" spc="19" dirty="0" smtClean="0">
                <a:latin typeface="Times New Roman"/>
                <a:cs typeface="Times New Roman"/>
              </a:rPr>
              <a:t>a</a:t>
            </a:r>
            <a:r>
              <a:rPr sz="1400" b="1" spc="-29" dirty="0" smtClean="0">
                <a:latin typeface="Times New Roman"/>
                <a:cs typeface="Times New Roman"/>
              </a:rPr>
              <a:t>n</a:t>
            </a:r>
            <a:r>
              <a:rPr sz="1400" b="1" spc="-4" dirty="0" smtClean="0">
                <a:latin typeface="Times New Roman"/>
                <a:cs typeface="Times New Roman"/>
              </a:rPr>
              <a:t>d</a:t>
            </a:r>
            <a:r>
              <a:rPr sz="1400" b="1" spc="4" dirty="0" smtClean="0">
                <a:latin typeface="Times New Roman"/>
                <a:cs typeface="Times New Roman"/>
              </a:rPr>
              <a:t>e</a:t>
            </a:r>
            <a:r>
              <a:rPr sz="1400" b="1" spc="0" dirty="0" smtClean="0">
                <a:latin typeface="Times New Roman"/>
                <a:cs typeface="Times New Roman"/>
              </a:rPr>
              <a:t>iras</a:t>
            </a:r>
            <a:r>
              <a:rPr sz="1400" b="1" spc="-40" dirty="0" smtClean="0">
                <a:latin typeface="Times New Roman"/>
                <a:cs typeface="Times New Roman"/>
              </a:rPr>
              <a:t> </a:t>
            </a:r>
            <a:r>
              <a:rPr sz="1400" b="1" spc="14" dirty="0" smtClean="0">
                <a:latin typeface="Times New Roman"/>
                <a:cs typeface="Times New Roman"/>
              </a:rPr>
              <a:t>d</a:t>
            </a:r>
            <a:r>
              <a:rPr sz="1400" b="1" spc="0" dirty="0" smtClean="0">
                <a:latin typeface="Times New Roman"/>
                <a:cs typeface="Times New Roman"/>
              </a:rPr>
              <a:t>o</a:t>
            </a:r>
            <a:r>
              <a:rPr sz="1400" b="1" spc="-29" dirty="0" smtClean="0">
                <a:latin typeface="Times New Roman"/>
                <a:cs typeface="Times New Roman"/>
              </a:rPr>
              <a:t> </a:t>
            </a:r>
            <a:r>
              <a:rPr sz="1400" b="1" spc="-4" dirty="0" smtClean="0">
                <a:latin typeface="Times New Roman"/>
                <a:cs typeface="Times New Roman"/>
              </a:rPr>
              <a:t>d</a:t>
            </a:r>
            <a:r>
              <a:rPr sz="1400" b="1" spc="0" dirty="0" smtClean="0">
                <a:latin typeface="Times New Roman"/>
                <a:cs typeface="Times New Roman"/>
              </a:rPr>
              <a:t>ia</a:t>
            </a:r>
            <a:r>
              <a:rPr sz="1400" b="1" spc="-13" dirty="0" smtClean="0">
                <a:latin typeface="Times New Roman"/>
                <a:cs typeface="Times New Roman"/>
              </a:rPr>
              <a:t> </a:t>
            </a:r>
            <a:r>
              <a:rPr sz="1400" b="1" spc="14" dirty="0" smtClean="0">
                <a:latin typeface="Times New Roman"/>
                <a:cs typeface="Times New Roman"/>
              </a:rPr>
              <a:t>d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-4" dirty="0" smtClean="0">
                <a:latin typeface="Times New Roman"/>
                <a:cs typeface="Times New Roman"/>
              </a:rPr>
              <a:t> </a:t>
            </a:r>
            <a:r>
              <a:rPr sz="1400" b="1" spc="25" dirty="0" smtClean="0">
                <a:latin typeface="Times New Roman"/>
                <a:cs typeface="Times New Roman"/>
              </a:rPr>
              <a:t>A</a:t>
            </a:r>
            <a:r>
              <a:rPr sz="1400" b="1" spc="-29" dirty="0" smtClean="0">
                <a:latin typeface="Times New Roman"/>
                <a:cs typeface="Times New Roman"/>
              </a:rPr>
              <a:t>n</a:t>
            </a:r>
            <a:r>
              <a:rPr sz="1400" b="1" spc="-4" dirty="0" smtClean="0">
                <a:latin typeface="Times New Roman"/>
                <a:cs typeface="Times New Roman"/>
              </a:rPr>
              <a:t>t</a:t>
            </a:r>
            <a:r>
              <a:rPr sz="1400" b="1" spc="0" dirty="0" smtClean="0">
                <a:latin typeface="Times New Roman"/>
                <a:cs typeface="Times New Roman"/>
              </a:rPr>
              <a:t>á</a:t>
            </a:r>
            <a:r>
              <a:rPr sz="1400" b="1" spc="29" dirty="0" smtClean="0">
                <a:latin typeface="Times New Roman"/>
                <a:cs typeface="Times New Roman"/>
              </a:rPr>
              <a:t>r</a:t>
            </a:r>
            <a:r>
              <a:rPr sz="1400" b="1" spc="-4" dirty="0" smtClean="0">
                <a:latin typeface="Times New Roman"/>
                <a:cs typeface="Times New Roman"/>
              </a:rPr>
              <a:t>t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9" dirty="0" smtClean="0">
                <a:latin typeface="Times New Roman"/>
                <a:cs typeface="Times New Roman"/>
              </a:rPr>
              <a:t>d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-29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–</a:t>
            </a:r>
            <a:r>
              <a:rPr sz="1400" b="1" spc="2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Da</a:t>
            </a:r>
            <a:r>
              <a:rPr sz="1400" b="1" spc="-7" dirty="0" smtClean="0">
                <a:latin typeface="Times New Roman"/>
                <a:cs typeface="Times New Roman"/>
              </a:rPr>
              <a:t> </a:t>
            </a:r>
            <a:r>
              <a:rPr sz="1400" b="1" spc="-4" dirty="0" smtClean="0">
                <a:latin typeface="Times New Roman"/>
                <a:cs typeface="Times New Roman"/>
              </a:rPr>
              <a:t>S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19" dirty="0" smtClean="0">
                <a:latin typeface="Times New Roman"/>
                <a:cs typeface="Times New Roman"/>
              </a:rPr>
              <a:t>l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-4" dirty="0" smtClean="0">
                <a:latin typeface="Times New Roman"/>
                <a:cs typeface="Times New Roman"/>
              </a:rPr>
              <a:t>d</a:t>
            </a:r>
            <a:r>
              <a:rPr sz="1400" b="1" spc="0" dirty="0" smtClean="0">
                <a:latin typeface="Times New Roman"/>
                <a:cs typeface="Times New Roman"/>
              </a:rPr>
              <a:t>e A</a:t>
            </a:r>
            <a:r>
              <a:rPr sz="1400" b="1" spc="-25" dirty="0" smtClean="0">
                <a:latin typeface="Times New Roman"/>
                <a:cs typeface="Times New Roman"/>
              </a:rPr>
              <a:t>u</a:t>
            </a:r>
            <a:r>
              <a:rPr sz="1400" b="1" spc="0" dirty="0" smtClean="0">
                <a:latin typeface="Times New Roman"/>
                <a:cs typeface="Times New Roman"/>
              </a:rPr>
              <a:t>la</a:t>
            </a:r>
            <a:r>
              <a:rPr sz="1400" b="1" spc="-23" dirty="0" smtClean="0">
                <a:latin typeface="Times New Roman"/>
                <a:cs typeface="Times New Roman"/>
              </a:rPr>
              <a:t> </a:t>
            </a:r>
            <a:r>
              <a:rPr sz="1400" b="1" spc="14" dirty="0" smtClean="0">
                <a:latin typeface="Times New Roman"/>
                <a:cs typeface="Times New Roman"/>
              </a:rPr>
              <a:t>p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4" dirty="0" smtClean="0">
                <a:latin typeface="Times New Roman"/>
                <a:cs typeface="Times New Roman"/>
              </a:rPr>
              <a:t>r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-17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2" dirty="0" smtClean="0">
                <a:latin typeface="Times New Roman"/>
                <a:cs typeface="Times New Roman"/>
              </a:rPr>
              <a:t> </a:t>
            </a:r>
            <a:r>
              <a:rPr sz="1400" b="1" spc="25" dirty="0" smtClean="0">
                <a:latin typeface="Times New Roman"/>
                <a:cs typeface="Times New Roman"/>
              </a:rPr>
              <a:t>A</a:t>
            </a:r>
            <a:r>
              <a:rPr sz="1400" b="1" spc="-29" dirty="0" smtClean="0">
                <a:latin typeface="Times New Roman"/>
                <a:cs typeface="Times New Roman"/>
              </a:rPr>
              <a:t>n</a:t>
            </a:r>
            <a:r>
              <a:rPr sz="1400" b="1" spc="14" dirty="0" smtClean="0">
                <a:latin typeface="Times New Roman"/>
                <a:cs typeface="Times New Roman"/>
              </a:rPr>
              <a:t>t</a:t>
            </a:r>
            <a:r>
              <a:rPr sz="1400" b="1" spc="0" dirty="0" smtClean="0">
                <a:latin typeface="Times New Roman"/>
                <a:cs typeface="Times New Roman"/>
              </a:rPr>
              <a:t>á</a:t>
            </a:r>
            <a:r>
              <a:rPr sz="1400" b="1" spc="4" dirty="0" smtClean="0">
                <a:latin typeface="Times New Roman"/>
                <a:cs typeface="Times New Roman"/>
              </a:rPr>
              <a:t>r</a:t>
            </a:r>
            <a:r>
              <a:rPr sz="1400" b="1" spc="14" dirty="0" smtClean="0">
                <a:latin typeface="Times New Roman"/>
                <a:cs typeface="Times New Roman"/>
              </a:rPr>
              <a:t>t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9" dirty="0" smtClean="0">
                <a:latin typeface="Times New Roman"/>
                <a:cs typeface="Times New Roman"/>
              </a:rPr>
              <a:t>d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endParaRPr sz="1400" dirty="0">
              <a:latin typeface="Times New Roman"/>
              <a:cs typeface="Times New Roman"/>
            </a:endParaRPr>
          </a:p>
          <a:p>
            <a:pPr marL="98043">
              <a:lnSpc>
                <a:spcPct val="95825"/>
              </a:lnSpc>
              <a:spcBef>
                <a:spcPts val="1264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4" dirty="0" smtClean="0">
                <a:latin typeface="Times New Roman"/>
                <a:cs typeface="Times New Roman"/>
              </a:rPr>
              <a:t>bj</a:t>
            </a:r>
            <a:r>
              <a:rPr sz="1200" b="1" spc="-4" dirty="0" smtClean="0">
                <a:latin typeface="Times New Roman"/>
                <a:cs typeface="Times New Roman"/>
              </a:rPr>
              <a:t>ec</a:t>
            </a:r>
            <a:r>
              <a:rPr sz="1200" b="1" spc="4" dirty="0" smtClean="0"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latin typeface="Times New Roman"/>
                <a:cs typeface="Times New Roman"/>
              </a:rPr>
              <a:t>ivo</a:t>
            </a:r>
            <a:r>
              <a:rPr sz="1200" b="1" spc="-4" dirty="0" smtClean="0">
                <a:latin typeface="Times New Roman"/>
                <a:cs typeface="Times New Roman"/>
              </a:rPr>
              <a:t>s</a:t>
            </a:r>
            <a:r>
              <a:rPr sz="1200" b="1" spc="0" dirty="0" smtClean="0">
                <a:latin typeface="Times New Roman"/>
                <a:cs typeface="Times New Roman"/>
              </a:rPr>
              <a:t>:</a:t>
            </a:r>
            <a:endParaRPr sz="1200" dirty="0">
              <a:latin typeface="Times New Roman"/>
              <a:cs typeface="Times New Roman"/>
            </a:endParaRPr>
          </a:p>
          <a:p>
            <a:pPr marL="98043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-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lang="pt-PT" sz="1100" spc="4" dirty="0" smtClean="0">
                <a:latin typeface="Times New Roman"/>
                <a:cs typeface="Times New Roman"/>
              </a:rPr>
              <a:t>Promover a </a:t>
            </a:r>
            <a:r>
              <a:rPr sz="1100" spc="0" dirty="0" smtClean="0">
                <a:latin typeface="Times New Roman"/>
                <a:cs typeface="Times New Roman"/>
              </a:rPr>
              <a:t>sa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-29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ár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9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25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m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l</a:t>
            </a:r>
            <a:r>
              <a:rPr sz="1100" spc="25" dirty="0" smtClean="0">
                <a:latin typeface="Times New Roman"/>
                <a:cs typeface="Times New Roman"/>
              </a:rPr>
              <a:t>u</a:t>
            </a:r>
            <a:r>
              <a:rPr sz="1100" spc="-25" dirty="0" smtClean="0">
                <a:latin typeface="Times New Roman"/>
                <a:cs typeface="Times New Roman"/>
              </a:rPr>
              <a:t>g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2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nde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ç</a:t>
            </a:r>
            <a:r>
              <a:rPr sz="1100" spc="0" dirty="0" smtClean="0">
                <a:latin typeface="Times New Roman"/>
                <a:cs typeface="Times New Roman"/>
              </a:rPr>
              <a:t>õ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ra</a:t>
            </a:r>
            <a:r>
              <a:rPr sz="1100" spc="-25" dirty="0" smtClean="0">
                <a:latin typeface="Times New Roman"/>
                <a:cs typeface="Times New Roman"/>
              </a:rPr>
              <a:t>b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l</a:t>
            </a:r>
            <a:r>
              <a:rPr sz="1100" spc="-25" dirty="0" smtClean="0">
                <a:latin typeface="Times New Roman"/>
                <a:cs typeface="Times New Roman"/>
              </a:rPr>
              <a:t>h</a:t>
            </a:r>
            <a:r>
              <a:rPr sz="1100" spc="3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m</a:t>
            </a:r>
            <a:endParaRPr sz="1100" dirty="0">
              <a:latin typeface="Times New Roman"/>
              <a:cs typeface="Times New Roman"/>
            </a:endParaRPr>
          </a:p>
          <a:p>
            <a:pPr marL="166268" marR="308173" algn="ctr">
              <a:lnSpc>
                <a:spcPct val="95825"/>
              </a:lnSpc>
            </a:pPr>
            <a:r>
              <a:rPr sz="1100" spc="-19" dirty="0" smtClean="0">
                <a:latin typeface="Times New Roman"/>
                <a:cs typeface="Times New Roman"/>
              </a:rPr>
              <a:t>j</a:t>
            </a:r>
            <a:r>
              <a:rPr sz="1100" spc="25" dirty="0" smtClean="0">
                <a:latin typeface="Times New Roman"/>
                <a:cs typeface="Times New Roman"/>
              </a:rPr>
              <a:t>u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p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25" dirty="0" smtClean="0">
                <a:latin typeface="Times New Roman"/>
                <a:cs typeface="Times New Roman"/>
              </a:rPr>
              <a:t>h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ndo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19" dirty="0" smtClean="0">
                <a:latin typeface="Times New Roman"/>
                <a:cs typeface="Times New Roman"/>
              </a:rPr>
              <a:t>u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nv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-25" dirty="0" smtClean="0">
                <a:latin typeface="Times New Roman"/>
                <a:cs typeface="Times New Roman"/>
              </a:rPr>
              <a:t>g</a:t>
            </a:r>
            <a:r>
              <a:rPr sz="1100" spc="14" dirty="0" smtClean="0">
                <a:latin typeface="Times New Roman"/>
                <a:cs typeface="Times New Roman"/>
              </a:rPr>
              <a:t>aç</a:t>
            </a:r>
            <a:r>
              <a:rPr sz="1100" spc="0" dirty="0" smtClean="0">
                <a:latin typeface="Times New Roman"/>
                <a:cs typeface="Times New Roman"/>
              </a:rPr>
              <a:t>õ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25" dirty="0" smtClean="0">
                <a:latin typeface="Times New Roman"/>
                <a:cs typeface="Times New Roman"/>
              </a:rPr>
              <a:t>p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39" dirty="0" smtClean="0">
                <a:latin typeface="Times New Roman"/>
                <a:cs typeface="Times New Roman"/>
              </a:rPr>
              <a:t>r</a:t>
            </a:r>
            <a:r>
              <a:rPr sz="1100" spc="-44" dirty="0" smtClean="0">
                <a:latin typeface="Times New Roman"/>
                <a:cs typeface="Times New Roman"/>
              </a:rPr>
              <a:t>m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29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ndo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g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ã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-19" dirty="0" smtClean="0">
                <a:latin typeface="Times New Roman"/>
                <a:cs typeface="Times New Roman"/>
              </a:rPr>
              <a:t>í</a:t>
            </a:r>
            <a:r>
              <a:rPr sz="1100" spc="-9" dirty="0" smtClean="0">
                <a:latin typeface="Times New Roman"/>
                <a:cs typeface="Times New Roman"/>
              </a:rPr>
              <a:t>f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10%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19" dirty="0" smtClean="0">
                <a:latin typeface="Times New Roman"/>
                <a:cs typeface="Times New Roman"/>
              </a:rPr>
              <a:t>T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r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endParaRPr sz="1100" dirty="0">
              <a:latin typeface="Times New Roman"/>
              <a:cs typeface="Times New Roman"/>
            </a:endParaRPr>
          </a:p>
          <a:p>
            <a:pPr marL="98043">
              <a:lnSpc>
                <a:spcPct val="95825"/>
              </a:lnSpc>
              <a:spcBef>
                <a:spcPts val="5"/>
              </a:spcBef>
            </a:pPr>
            <a:r>
              <a:rPr sz="1100" spc="0" dirty="0" smtClean="0">
                <a:latin typeface="Times New Roman"/>
                <a:cs typeface="Times New Roman"/>
              </a:rPr>
              <a:t>-</a:t>
            </a:r>
            <a:r>
              <a:rPr sz="1100" spc="4" dirty="0" smtClean="0">
                <a:latin typeface="Times New Roman"/>
                <a:cs typeface="Times New Roman"/>
              </a:rPr>
              <a:t> C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14" dirty="0" smtClean="0">
                <a:latin typeface="Times New Roman"/>
                <a:cs typeface="Times New Roman"/>
              </a:rPr>
              <a:t>ra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9" dirty="0" smtClean="0">
                <a:latin typeface="Times New Roman"/>
                <a:cs typeface="Times New Roman"/>
              </a:rPr>
              <a:t>ar</a:t>
            </a:r>
            <a:r>
              <a:rPr sz="1100" spc="0" dirty="0" smtClean="0">
                <a:latin typeface="Times New Roman"/>
                <a:cs typeface="Times New Roman"/>
              </a:rPr>
              <a:t>a a </a:t>
            </a:r>
            <a:r>
              <a:rPr sz="1100" spc="-29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ár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, 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14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29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do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25" dirty="0" smtClean="0">
                <a:latin typeface="Times New Roman"/>
                <a:cs typeface="Times New Roman"/>
              </a:rPr>
              <a:t>p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14" dirty="0" smtClean="0">
                <a:latin typeface="Times New Roman"/>
                <a:cs typeface="Times New Roman"/>
              </a:rPr>
              <a:t>ra</a:t>
            </a:r>
            <a:r>
              <a:rPr sz="1100" spc="-9" dirty="0" smtClean="0">
                <a:latin typeface="Times New Roman"/>
                <a:cs typeface="Times New Roman"/>
              </a:rPr>
              <a:t>ç</a:t>
            </a:r>
            <a:r>
              <a:rPr sz="1100" spc="14" dirty="0" smtClean="0">
                <a:latin typeface="Times New Roman"/>
                <a:cs typeface="Times New Roman"/>
              </a:rPr>
              <a:t>ã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29" dirty="0" smtClean="0">
                <a:latin typeface="Times New Roman"/>
                <a:cs typeface="Times New Roman"/>
              </a:rPr>
              <a:t>t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44" dirty="0" smtClean="0">
                <a:latin typeface="Times New Roman"/>
                <a:cs typeface="Times New Roman"/>
              </a:rPr>
              <a:t>r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29" dirty="0" smtClean="0">
                <a:latin typeface="Times New Roman"/>
                <a:cs typeface="Times New Roman"/>
              </a:rPr>
              <a:t>s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29" dirty="0" smtClean="0">
                <a:latin typeface="Times New Roman"/>
                <a:cs typeface="Times New Roman"/>
              </a:rPr>
              <a:t>t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endParaRPr sz="1100" dirty="0">
              <a:latin typeface="Times New Roman"/>
              <a:cs typeface="Times New Roman"/>
            </a:endParaRPr>
          </a:p>
          <a:p>
            <a:pPr marL="98043">
              <a:lnSpc>
                <a:spcPts val="1250"/>
              </a:lnSpc>
              <a:spcBef>
                <a:spcPts val="62"/>
              </a:spcBef>
            </a:pP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-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lang="pt-PT" sz="1100" dirty="0" smtClean="0">
                <a:solidFill>
                  <a:srgbClr val="212121"/>
                </a:solidFill>
                <a:latin typeface="Times New Roman"/>
                <a:cs typeface="Times New Roman"/>
              </a:rPr>
              <a:t>Interligar 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v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sz="1100" spc="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sz="1100" spc="-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de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de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u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c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om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c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29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u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c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-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lang="pt-PT"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ár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endParaRPr sz="1100" dirty="0">
              <a:latin typeface="Times New Roman"/>
              <a:cs typeface="Times New Roman"/>
            </a:endParaRPr>
          </a:p>
          <a:p>
            <a:pPr marL="98043">
              <a:lnSpc>
                <a:spcPct val="95825"/>
              </a:lnSpc>
              <a:spcBef>
                <a:spcPts val="1243"/>
              </a:spcBef>
            </a:pPr>
            <a:r>
              <a:rPr sz="1200" b="1" spc="19" dirty="0" smtClean="0">
                <a:latin typeface="Times New Roman"/>
                <a:cs typeface="Times New Roman"/>
              </a:rPr>
              <a:t>M</a:t>
            </a: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4" dirty="0" smtClean="0"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-29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ia</a:t>
            </a:r>
            <a:r>
              <a:rPr sz="1200" b="1" spc="4" dirty="0" smtClean="0">
                <a:latin typeface="Times New Roman"/>
                <a:cs typeface="Times New Roman"/>
              </a:rPr>
              <a:t>i</a:t>
            </a:r>
            <a:r>
              <a:rPr sz="1200" b="1" spc="-4" dirty="0" smtClean="0">
                <a:latin typeface="Times New Roman"/>
                <a:cs typeface="Times New Roman"/>
              </a:rPr>
              <a:t>s</a:t>
            </a:r>
            <a:r>
              <a:rPr sz="1200" b="1" spc="0" dirty="0" smtClean="0">
                <a:latin typeface="Times New Roman"/>
                <a:cs typeface="Times New Roman"/>
              </a:rPr>
              <a:t>:</a:t>
            </a:r>
            <a:endParaRPr sz="1200" dirty="0">
              <a:latin typeface="Times New Roman"/>
              <a:cs typeface="Times New Roman"/>
            </a:endParaRPr>
          </a:p>
          <a:p>
            <a:pPr marL="98043">
              <a:lnSpc>
                <a:spcPts val="1225"/>
              </a:lnSpc>
              <a:spcBef>
                <a:spcPts val="61"/>
              </a:spcBef>
            </a:pPr>
            <a:r>
              <a:rPr sz="1100" spc="9" dirty="0" smtClean="0">
                <a:latin typeface="Times New Roman"/>
                <a:cs typeface="Times New Roman"/>
              </a:rPr>
              <a:t>P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44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39" dirty="0" smtClean="0">
                <a:latin typeface="Times New Roman"/>
                <a:cs typeface="Times New Roman"/>
              </a:rPr>
              <a:t>r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s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no</a:t>
            </a:r>
            <a:r>
              <a:rPr sz="1100" spc="39" dirty="0" smtClean="0">
                <a:latin typeface="Times New Roman"/>
                <a:cs typeface="Times New Roman"/>
              </a:rPr>
              <a:t>r</a:t>
            </a:r>
            <a:r>
              <a:rPr sz="1100" spc="-44" dirty="0" smtClean="0">
                <a:latin typeface="Times New Roman"/>
                <a:cs typeface="Times New Roman"/>
              </a:rPr>
              <a:t>m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(</a:t>
            </a:r>
            <a:r>
              <a:rPr sz="1100" spc="0" dirty="0" smtClean="0">
                <a:latin typeface="Times New Roman"/>
                <a:cs typeface="Times New Roman"/>
              </a:rPr>
              <a:t>de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9" dirty="0" smtClean="0">
                <a:latin typeface="Times New Roman"/>
                <a:cs typeface="Times New Roman"/>
              </a:rPr>
              <a:t>f</a:t>
            </a:r>
            <a:r>
              <a:rPr sz="1100" spc="14" dirty="0" smtClean="0">
                <a:latin typeface="Times New Roman"/>
                <a:cs typeface="Times New Roman"/>
              </a:rPr>
              <a:t>á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19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z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ç</a:t>
            </a:r>
            <a:r>
              <a:rPr sz="1100" spc="14" dirty="0" smtClean="0">
                <a:latin typeface="Times New Roman"/>
                <a:cs typeface="Times New Roman"/>
              </a:rPr>
              <a:t>ã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)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(</a:t>
            </a:r>
            <a:r>
              <a:rPr sz="1100" spc="-2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4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210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x</a:t>
            </a:r>
            <a:r>
              <a:rPr sz="1100" spc="0" dirty="0" smtClean="0">
                <a:latin typeface="Times New Roman"/>
                <a:cs typeface="Times New Roman"/>
              </a:rPr>
              <a:t>297</a:t>
            </a:r>
            <a:r>
              <a:rPr sz="1100" spc="-19" dirty="0" smtClean="0">
                <a:latin typeface="Times New Roman"/>
                <a:cs typeface="Times New Roman"/>
              </a:rPr>
              <a:t>mm</a:t>
            </a:r>
            <a:r>
              <a:rPr sz="1100" spc="0" dirty="0" smtClean="0">
                <a:latin typeface="Times New Roman"/>
                <a:cs typeface="Times New Roman"/>
              </a:rPr>
              <a:t>)</a:t>
            </a:r>
            <a:endParaRPr sz="1100" dirty="0">
              <a:latin typeface="Times New Roman"/>
              <a:cs typeface="Times New Roman"/>
            </a:endParaRPr>
          </a:p>
          <a:p>
            <a:pPr marL="98043" marR="462075">
              <a:lnSpc>
                <a:spcPct val="96400"/>
              </a:lnSpc>
            </a:pPr>
            <a:r>
              <a:rPr sz="1100" spc="-4" dirty="0" smtClean="0">
                <a:latin typeface="Times New Roman"/>
                <a:cs typeface="Times New Roman"/>
              </a:rPr>
              <a:t>D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14" dirty="0" smtClean="0">
                <a:latin typeface="Times New Roman"/>
                <a:cs typeface="Times New Roman"/>
              </a:rPr>
              <a:t>f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39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29" dirty="0" smtClean="0">
                <a:latin typeface="Times New Roman"/>
                <a:cs typeface="Times New Roman"/>
              </a:rPr>
              <a:t>t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 </a:t>
            </a:r>
            <a:r>
              <a:rPr sz="1100" spc="-44" dirty="0" smtClean="0">
                <a:latin typeface="Times New Roman"/>
                <a:cs typeface="Times New Roman"/>
              </a:rPr>
              <a:t>m</a:t>
            </a:r>
            <a:r>
              <a:rPr sz="1100" spc="14" dirty="0" smtClean="0">
                <a:latin typeface="Times New Roman"/>
                <a:cs typeface="Times New Roman"/>
              </a:rPr>
              <a:t>ar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19" dirty="0" smtClean="0">
                <a:latin typeface="Times New Roman"/>
                <a:cs typeface="Times New Roman"/>
              </a:rPr>
              <a:t>n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(</a:t>
            </a:r>
            <a:r>
              <a:rPr sz="1100" spc="-25" dirty="0" smtClean="0">
                <a:latin typeface="Times New Roman"/>
                <a:cs typeface="Times New Roman"/>
              </a:rPr>
              <a:t>q</a:t>
            </a:r>
            <a:r>
              <a:rPr sz="1100" spc="25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34" dirty="0" smtClean="0">
                <a:latin typeface="Times New Roman"/>
                <a:cs typeface="Times New Roman"/>
              </a:rPr>
              <a:t>ã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m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25" dirty="0" smtClean="0">
                <a:latin typeface="Times New Roman"/>
                <a:cs typeface="Times New Roman"/>
              </a:rPr>
              <a:t>s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39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m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f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29" dirty="0" smtClean="0">
                <a:latin typeface="Times New Roman"/>
                <a:cs typeface="Times New Roman"/>
              </a:rPr>
              <a:t>t</a:t>
            </a:r>
            <a:r>
              <a:rPr sz="1100" spc="-25" dirty="0" smtClean="0">
                <a:latin typeface="Times New Roman"/>
                <a:cs typeface="Times New Roman"/>
              </a:rPr>
              <a:t>og</a:t>
            </a:r>
            <a:r>
              <a:rPr sz="1100" spc="14" dirty="0" smtClean="0">
                <a:latin typeface="Times New Roman"/>
                <a:cs typeface="Times New Roman"/>
              </a:rPr>
              <a:t>ra</a:t>
            </a:r>
            <a:r>
              <a:rPr sz="1100" spc="-9" dirty="0" smtClean="0">
                <a:latin typeface="Times New Roman"/>
                <a:cs typeface="Times New Roman"/>
              </a:rPr>
              <a:t>f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do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u d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25" dirty="0" smtClean="0">
                <a:latin typeface="Times New Roman"/>
                <a:cs typeface="Times New Roman"/>
              </a:rPr>
              <a:t>g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z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s)</a:t>
            </a:r>
            <a:endParaRPr sz="1100" dirty="0">
              <a:latin typeface="Times New Roman"/>
              <a:cs typeface="Times New Roman"/>
            </a:endParaRPr>
          </a:p>
          <a:p>
            <a:pPr marL="98043">
              <a:lnSpc>
                <a:spcPts val="1240"/>
              </a:lnSpc>
              <a:spcBef>
                <a:spcPts val="62"/>
              </a:spcBef>
            </a:pPr>
            <a:r>
              <a:rPr sz="1100" spc="9" dirty="0" smtClean="0">
                <a:latin typeface="Times New Roman"/>
                <a:cs typeface="Times New Roman"/>
              </a:rPr>
              <a:t>P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9" dirty="0" smtClean="0">
                <a:latin typeface="Times New Roman"/>
                <a:cs typeface="Times New Roman"/>
              </a:rPr>
              <a:t>P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(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9" dirty="0" smtClean="0">
                <a:latin typeface="Times New Roman"/>
                <a:cs typeface="Times New Roman"/>
              </a:rPr>
              <a:t>P</a:t>
            </a:r>
            <a:r>
              <a:rPr sz="1100" spc="-4" dirty="0" smtClean="0">
                <a:latin typeface="Times New Roman"/>
                <a:cs typeface="Times New Roman"/>
              </a:rPr>
              <a:t>D</a:t>
            </a:r>
            <a:r>
              <a:rPr sz="1100" spc="9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)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4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f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14" dirty="0" smtClean="0">
                <a:latin typeface="Times New Roman"/>
                <a:cs typeface="Times New Roman"/>
              </a:rPr>
              <a:t>rra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 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no</a:t>
            </a:r>
            <a:endParaRPr sz="1100" dirty="0">
              <a:latin typeface="Times New Roman"/>
              <a:cs typeface="Times New Roman"/>
            </a:endParaRPr>
          </a:p>
          <a:p>
            <a:pPr marL="98043" marR="289402">
              <a:lnSpc>
                <a:spcPct val="96400"/>
              </a:lnSpc>
            </a:pPr>
            <a:r>
              <a:rPr sz="1100" spc="9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34" dirty="0" smtClean="0">
                <a:latin typeface="Times New Roman"/>
                <a:cs typeface="Times New Roman"/>
              </a:rPr>
              <a:t>a</a:t>
            </a:r>
            <a:r>
              <a:rPr sz="1100" spc="-44" dirty="0" smtClean="0">
                <a:latin typeface="Times New Roman"/>
                <a:cs typeface="Times New Roman"/>
              </a:rPr>
              <a:t>m</a:t>
            </a:r>
            <a:r>
              <a:rPr sz="1100" spc="14" dirty="0" smtClean="0">
                <a:latin typeface="Times New Roman"/>
                <a:cs typeface="Times New Roman"/>
              </a:rPr>
              <a:t>ar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lang="pt-PT" sz="1100" spc="0" dirty="0" smtClean="0">
                <a:latin typeface="Times New Roman"/>
                <a:cs typeface="Times New Roman"/>
              </a:rPr>
              <a:t> fotográfica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–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9" dirty="0" smtClean="0">
                <a:latin typeface="Times New Roman"/>
                <a:cs typeface="Times New Roman"/>
              </a:rPr>
              <a:t>ar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q</a:t>
            </a:r>
            <a:r>
              <a:rPr sz="1100" spc="0" dirty="0" smtClean="0">
                <a:latin typeface="Times New Roman"/>
                <a:cs typeface="Times New Roman"/>
              </a:rPr>
              <a:t>ue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44" dirty="0" smtClean="0">
                <a:latin typeface="Times New Roman"/>
                <a:cs typeface="Times New Roman"/>
              </a:rPr>
              <a:t>m</a:t>
            </a:r>
            <a:r>
              <a:rPr sz="1100" spc="3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s</a:t>
            </a:r>
            <a:r>
              <a:rPr sz="1100" spc="3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m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2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p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do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25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nh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s 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25" dirty="0" smtClean="0">
                <a:latin typeface="Times New Roman"/>
                <a:cs typeface="Times New Roman"/>
              </a:rPr>
              <a:t>u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lang="pt-PT" sz="1100" spc="29" dirty="0" smtClean="0">
                <a:latin typeface="Times New Roman"/>
                <a:cs typeface="Times New Roman"/>
              </a:rPr>
              <a:t>tes.</a:t>
            </a:r>
            <a:endParaRPr sz="1100" dirty="0" smtClean="0">
              <a:latin typeface="Times New Roman"/>
              <a:cs typeface="Times New Roman"/>
            </a:endParaRPr>
          </a:p>
          <a:p>
            <a:pPr marL="98043">
              <a:lnSpc>
                <a:spcPct val="95825"/>
              </a:lnSpc>
              <a:spcBef>
                <a:spcPts val="2669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Conc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9" dirty="0" smtClean="0"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latin typeface="Times New Roman"/>
                <a:cs typeface="Times New Roman"/>
              </a:rPr>
              <a:t>os a</a:t>
            </a:r>
            <a:r>
              <a:rPr sz="1200" b="1" spc="9" dirty="0" smtClean="0">
                <a:latin typeface="Times New Roman"/>
                <a:cs typeface="Times New Roman"/>
              </a:rPr>
              <a:t> 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-9" dirty="0" smtClean="0">
                <a:latin typeface="Times New Roman"/>
                <a:cs typeface="Times New Roman"/>
              </a:rPr>
              <a:t>s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-19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:</a:t>
            </a:r>
            <a:endParaRPr sz="1200" dirty="0">
              <a:latin typeface="Times New Roman"/>
              <a:cs typeface="Times New Roman"/>
            </a:endParaRPr>
          </a:p>
          <a:p>
            <a:pPr marL="98043">
              <a:lnSpc>
                <a:spcPts val="1225"/>
              </a:lnSpc>
              <a:spcBef>
                <a:spcPts val="6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a 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v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de</a:t>
            </a:r>
            <a:r>
              <a:rPr sz="1100" spc="-19" dirty="0" smtClean="0">
                <a:latin typeface="Times New Roman"/>
                <a:cs typeface="Times New Roman"/>
              </a:rPr>
              <a:t> i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á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 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ê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14" dirty="0" smtClean="0">
                <a:latin typeface="Times New Roman"/>
                <a:cs typeface="Times New Roman"/>
              </a:rPr>
              <a:t>c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l</a:t>
            </a:r>
            <a:r>
              <a:rPr sz="1100" spc="25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no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lang="pt-PT" sz="1100" spc="-25" dirty="0" smtClean="0">
                <a:latin typeface="Times New Roman"/>
                <a:cs typeface="Times New Roman"/>
              </a:rPr>
              <a:t>sobre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25" dirty="0" smtClean="0">
                <a:latin typeface="Times New Roman"/>
                <a:cs typeface="Times New Roman"/>
              </a:rPr>
              <a:t>p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14" dirty="0" smtClean="0">
                <a:latin typeface="Times New Roman"/>
                <a:cs typeface="Times New Roman"/>
              </a:rPr>
              <a:t>ra</a:t>
            </a:r>
            <a:r>
              <a:rPr sz="1100" spc="-9" dirty="0" smtClean="0">
                <a:latin typeface="Times New Roman"/>
                <a:cs typeface="Times New Roman"/>
              </a:rPr>
              <a:t>ç</a:t>
            </a:r>
            <a:r>
              <a:rPr sz="1100" spc="14" dirty="0" smtClean="0">
                <a:latin typeface="Times New Roman"/>
                <a:cs typeface="Times New Roman"/>
              </a:rPr>
              <a:t>ã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29" dirty="0" smtClean="0">
                <a:latin typeface="Times New Roman"/>
                <a:cs typeface="Times New Roman"/>
              </a:rPr>
              <a:t>t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lang="pt-PT" sz="1100" spc="-4" dirty="0" smtClean="0">
                <a:latin typeface="Times New Roman"/>
                <a:cs typeface="Times New Roman"/>
              </a:rPr>
              <a:t> explorando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ra</a:t>
            </a:r>
            <a:r>
              <a:rPr sz="1100" spc="-19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ár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lang="pt-PT" sz="1100" spc="25" dirty="0" smtClean="0">
                <a:latin typeface="Times New Roman"/>
                <a:cs typeface="Times New Roman"/>
              </a:rPr>
              <a:t>assinado por 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50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ç</a:t>
            </a:r>
            <a:r>
              <a:rPr sz="1100" spc="0" dirty="0" smtClean="0">
                <a:latin typeface="Times New Roman"/>
                <a:cs typeface="Times New Roman"/>
              </a:rPr>
              <a:t>õ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q</a:t>
            </a:r>
            <a:r>
              <a:rPr sz="1100" spc="25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25" dirty="0" smtClean="0">
                <a:latin typeface="Times New Roman"/>
                <a:cs typeface="Times New Roman"/>
              </a:rPr>
              <a:t>u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3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m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Times New Roman"/>
                <a:cs typeface="Times New Roman"/>
              </a:rPr>
              <a:t>c</a:t>
            </a:r>
            <a:r>
              <a:rPr sz="1100" spc="-19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44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5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 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v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a </a:t>
            </a:r>
            <a:r>
              <a:rPr sz="1100" spc="-44" dirty="0" smtClean="0">
                <a:latin typeface="Times New Roman"/>
                <a:cs typeface="Times New Roman"/>
              </a:rPr>
              <a:t>m</a:t>
            </a:r>
            <a:r>
              <a:rPr sz="1100" spc="14" dirty="0" smtClean="0">
                <a:latin typeface="Times New Roman"/>
                <a:cs typeface="Times New Roman"/>
              </a:rPr>
              <a:t>ar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25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sul</a:t>
            </a:r>
            <a:r>
              <a:rPr sz="1100" spc="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19" dirty="0" smtClean="0">
                <a:latin typeface="Times New Roman"/>
                <a:cs typeface="Times New Roman"/>
              </a:rPr>
              <a:t>l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endParaRPr lang="pt-PT" sz="1100" spc="34" dirty="0" smtClean="0">
              <a:latin typeface="Times New Roman"/>
              <a:cs typeface="Times New Roman"/>
            </a:endParaRPr>
          </a:p>
          <a:p>
            <a:pPr marL="98043">
              <a:lnSpc>
                <a:spcPts val="1225"/>
              </a:lnSpc>
              <a:spcBef>
                <a:spcPts val="61"/>
              </a:spcBef>
            </a:pPr>
            <a:r>
              <a:rPr sz="1100" spc="-2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14" dirty="0" smtClean="0">
                <a:latin typeface="Times New Roman"/>
                <a:cs typeface="Times New Roman"/>
              </a:rPr>
              <a:t>ra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do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25" dirty="0" smtClean="0">
                <a:latin typeface="Times New Roman"/>
                <a:cs typeface="Times New Roman"/>
              </a:rPr>
              <a:t>u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29" dirty="0" smtClean="0">
                <a:latin typeface="Times New Roman"/>
                <a:cs typeface="Times New Roman"/>
              </a:rPr>
              <a:t>t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odo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spc="-44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undo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25" dirty="0" smtClean="0">
                <a:latin typeface="Times New Roman"/>
                <a:cs typeface="Times New Roman"/>
              </a:rPr>
              <a:t>u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39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-</a:t>
            </a:r>
            <a:r>
              <a:rPr sz="1100" spc="25" dirty="0" smtClean="0">
                <a:latin typeface="Times New Roman"/>
                <a:cs typeface="Times New Roman"/>
              </a:rPr>
              <a:t>s</a:t>
            </a:r>
            <a:r>
              <a:rPr sz="1100" spc="-34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-</a:t>
            </a:r>
            <a:r>
              <a:rPr sz="1100" spc="34" dirty="0" smtClean="0">
                <a:latin typeface="Times New Roman"/>
                <a:cs typeface="Times New Roman"/>
              </a:rPr>
              <a:t>ã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a 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ár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 dirty="0">
              <a:latin typeface="Times New Roman"/>
              <a:cs typeface="Times New Roman"/>
            </a:endParaRPr>
          </a:p>
          <a:p>
            <a:pPr marL="98043">
              <a:lnSpc>
                <a:spcPct val="95825"/>
              </a:lnSpc>
              <a:spcBef>
                <a:spcPts val="130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Os </a:t>
            </a:r>
            <a:r>
              <a:rPr sz="1200" b="1" spc="4" dirty="0" smtClean="0">
                <a:latin typeface="Times New Roman"/>
                <a:cs typeface="Times New Roman"/>
              </a:rPr>
              <a:t>p</a:t>
            </a:r>
            <a:r>
              <a:rPr sz="1200" b="1" spc="-29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-4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í</a:t>
            </a:r>
            <a:r>
              <a:rPr sz="1200" b="1" spc="4" dirty="0" smtClean="0">
                <a:latin typeface="Times New Roman"/>
                <a:cs typeface="Times New Roman"/>
              </a:rPr>
              <a:t>p</a:t>
            </a:r>
            <a:r>
              <a:rPr sz="1200" b="1" spc="0" dirty="0" smtClean="0">
                <a:latin typeface="Times New Roman"/>
                <a:cs typeface="Times New Roman"/>
              </a:rPr>
              <a:t>ios:</a:t>
            </a:r>
            <a:endParaRPr sz="1200" dirty="0">
              <a:latin typeface="Times New Roman"/>
              <a:cs typeface="Times New Roman"/>
            </a:endParaRPr>
          </a:p>
          <a:p>
            <a:pPr marL="555244" marR="556135" algn="just">
              <a:lnSpc>
                <a:spcPct val="95825"/>
              </a:lnSpc>
              <a:spcBef>
                <a:spcPts val="60"/>
              </a:spcBef>
            </a:pP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á</a:t>
            </a:r>
            <a:r>
              <a:rPr sz="1100" spc="-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da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é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u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-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 7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c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-50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 da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c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iz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 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cea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endParaRPr sz="1100" dirty="0">
              <a:latin typeface="Times New Roman"/>
              <a:cs typeface="Times New Roman"/>
            </a:endParaRPr>
          </a:p>
          <a:p>
            <a:pPr marL="555244" marR="4065270" algn="just">
              <a:lnSpc>
                <a:spcPts val="1370"/>
              </a:lnSpc>
              <a:spcBef>
                <a:spcPts val="68"/>
              </a:spcBef>
            </a:pP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á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c</a:t>
            </a:r>
            <a:r>
              <a:rPr sz="1100" spc="29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.</a:t>
            </a:r>
            <a:endParaRPr sz="1100" dirty="0">
              <a:latin typeface="Times New Roman"/>
              <a:cs typeface="Times New Roman"/>
            </a:endParaRPr>
          </a:p>
          <a:p>
            <a:pPr marL="555244" marR="524156" algn="just">
              <a:lnSpc>
                <a:spcPct val="98316"/>
              </a:lnSpc>
              <a:spcBef>
                <a:spcPts val="36"/>
              </a:spcBef>
            </a:pP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É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p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c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b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to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p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g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h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b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 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im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 é</a:t>
            </a:r>
            <a:r>
              <a:rPr sz="1100" spc="2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cea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.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9" dirty="0" smtClean="0">
                <a:latin typeface="Times New Roman"/>
                <a:cs typeface="Times New Roman"/>
              </a:rPr>
              <a:t> T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29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da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An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á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4" dirty="0" smtClean="0">
                <a:latin typeface="Times New Roman"/>
                <a:cs typeface="Times New Roman"/>
              </a:rPr>
              <a:t>i</a:t>
            </a:r>
            <a:r>
              <a:rPr sz="1100" spc="-4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25" dirty="0" smtClean="0">
                <a:latin typeface="Times New Roman"/>
                <a:cs typeface="Times New Roman"/>
              </a:rPr>
              <a:t>(</a:t>
            </a:r>
            <a:r>
              <a:rPr sz="1100" spc="0" dirty="0" smtClean="0">
                <a:latin typeface="Times New Roman"/>
                <a:cs typeface="Times New Roman"/>
              </a:rPr>
              <a:t>1959)</a:t>
            </a:r>
            <a:r>
              <a:rPr sz="1100" spc="1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p</a:t>
            </a:r>
            <a:r>
              <a:rPr sz="1100" spc="-19" dirty="0" smtClean="0">
                <a:latin typeface="Times New Roman"/>
                <a:cs typeface="Times New Roman"/>
              </a:rPr>
              <a:t>li</a:t>
            </a:r>
            <a:r>
              <a:rPr sz="1100" spc="-4" dirty="0" smtClean="0">
                <a:latin typeface="Times New Roman"/>
                <a:cs typeface="Times New Roman"/>
              </a:rPr>
              <a:t>ca</a:t>
            </a:r>
            <a:r>
              <a:rPr sz="1100" spc="9" dirty="0" smtClean="0">
                <a:latin typeface="Times New Roman"/>
                <a:cs typeface="Times New Roman"/>
              </a:rPr>
              <a:t>-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-29" dirty="0" smtClean="0">
                <a:latin typeface="Times New Roman"/>
                <a:cs typeface="Times New Roman"/>
              </a:rPr>
              <a:t>c</a:t>
            </a:r>
            <a:r>
              <a:rPr sz="1100" spc="25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19" dirty="0" smtClean="0">
                <a:latin typeface="Times New Roman"/>
                <a:cs typeface="Times New Roman"/>
              </a:rPr>
              <a:t>e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á</a:t>
            </a:r>
            <a:r>
              <a:rPr sz="1100" spc="-14" dirty="0" smtClean="0">
                <a:latin typeface="Times New Roman"/>
                <a:cs typeface="Times New Roman"/>
              </a:rPr>
              <a:t>r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4" dirty="0" smtClean="0">
                <a:latin typeface="Times New Roman"/>
                <a:cs typeface="Times New Roman"/>
              </a:rPr>
              <a:t>i</a:t>
            </a:r>
            <a:r>
              <a:rPr sz="1100" spc="-4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o </a:t>
            </a:r>
            <a:r>
              <a:rPr sz="1100" spc="25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cea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c</a:t>
            </a:r>
            <a:r>
              <a:rPr sz="1100" spc="-4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c</a:t>
            </a:r>
            <a:r>
              <a:rPr sz="1100" spc="29" dirty="0" smtClean="0">
                <a:latin typeface="Times New Roman"/>
                <a:cs typeface="Times New Roman"/>
              </a:rPr>
              <a:t>u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19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60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us de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-44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50" dirty="0" smtClean="0">
                <a:latin typeface="Times New Roman"/>
                <a:cs typeface="Times New Roman"/>
              </a:rPr>
              <a:t>t</a:t>
            </a:r>
            <a:r>
              <a:rPr sz="1100" spc="-44" dirty="0" smtClean="0">
                <a:latin typeface="Times New Roman"/>
                <a:cs typeface="Times New Roman"/>
              </a:rPr>
              <a:t>i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ude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25" dirty="0" smtClean="0">
                <a:latin typeface="Times New Roman"/>
                <a:cs typeface="Times New Roman"/>
              </a:rPr>
              <a:t>u</a:t>
            </a:r>
            <a:r>
              <a:rPr sz="1100" spc="-4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~10%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da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rr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 dirty="0">
              <a:latin typeface="Times New Roman"/>
              <a:cs typeface="Times New Roman"/>
            </a:endParaRPr>
          </a:p>
          <a:p>
            <a:pPr marL="555244" marR="200281">
              <a:lnSpc>
                <a:spcPct val="96783"/>
              </a:lnSpc>
              <a:spcBef>
                <a:spcPts val="50"/>
              </a:spcBef>
            </a:pP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 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v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25" dirty="0" smtClean="0">
                <a:latin typeface="Times New Roman"/>
                <a:cs typeface="Times New Roman"/>
              </a:rPr>
              <a:t>d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-4" dirty="0" smtClean="0">
                <a:latin typeface="Times New Roman"/>
                <a:cs typeface="Times New Roman"/>
              </a:rPr>
              <a:t>caç</a:t>
            </a:r>
            <a:r>
              <a:rPr sz="1100" spc="25" dirty="0" smtClean="0">
                <a:latin typeface="Times New Roman"/>
                <a:cs typeface="Times New Roman"/>
              </a:rPr>
              <a:t>õ</a:t>
            </a:r>
            <a:r>
              <a:rPr sz="1100" spc="-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 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e</a:t>
            </a:r>
            <a:r>
              <a:rPr sz="1100" spc="-14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4" dirty="0" smtClean="0">
                <a:latin typeface="Times New Roman"/>
                <a:cs typeface="Times New Roman"/>
              </a:rPr>
              <a:t>i</a:t>
            </a:r>
            <a:r>
              <a:rPr sz="1100" spc="25" dirty="0" smtClean="0">
                <a:latin typeface="Times New Roman"/>
                <a:cs typeface="Times New Roman"/>
              </a:rPr>
              <a:t>to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4" dirty="0" smtClean="0">
                <a:latin typeface="Times New Roman"/>
                <a:cs typeface="Times New Roman"/>
              </a:rPr>
              <a:t>i</a:t>
            </a:r>
            <a:r>
              <a:rPr sz="1100" spc="39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 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25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b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n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á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4" dirty="0" smtClean="0">
                <a:latin typeface="Times New Roman"/>
                <a:cs typeface="Times New Roman"/>
              </a:rPr>
              <a:t>i</a:t>
            </a:r>
            <a:r>
              <a:rPr sz="1100" spc="25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39" dirty="0" smtClean="0">
                <a:latin typeface="Times New Roman"/>
                <a:cs typeface="Times New Roman"/>
              </a:rPr>
              <a:t>f</a:t>
            </a:r>
            <a:r>
              <a:rPr sz="1100" spc="25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1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m</a:t>
            </a:r>
            <a:r>
              <a:rPr sz="1100" spc="-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25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4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do p</a:t>
            </a:r>
            <a:r>
              <a:rPr sz="1100" spc="19" dirty="0" smtClean="0">
                <a:latin typeface="Times New Roman"/>
                <a:cs typeface="Times New Roman"/>
              </a:rPr>
              <a:t>e</a:t>
            </a:r>
            <a:r>
              <a:rPr sz="1100" spc="-4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-29" dirty="0" smtClean="0">
                <a:latin typeface="Times New Roman"/>
                <a:cs typeface="Times New Roman"/>
              </a:rPr>
              <a:t>a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da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An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á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-4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 dirty="0">
              <a:latin typeface="Times New Roman"/>
              <a:cs typeface="Times New Roman"/>
            </a:endParaRPr>
          </a:p>
          <a:p>
            <a:pPr marL="555244" marR="132234">
              <a:lnSpc>
                <a:spcPts val="1370"/>
              </a:lnSpc>
              <a:spcBef>
                <a:spcPts val="163"/>
              </a:spcBef>
            </a:pP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á</a:t>
            </a:r>
            <a:r>
              <a:rPr sz="1100" spc="-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da</a:t>
            </a:r>
            <a:r>
              <a:rPr sz="1100" spc="2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ã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-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u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2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b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v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que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n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ã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é</a:t>
            </a:r>
            <a:r>
              <a:rPr sz="1100" spc="-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p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p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d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de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de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h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u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m p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í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.</a:t>
            </a:r>
            <a:endParaRPr sz="1100" dirty="0">
              <a:latin typeface="Times New Roman"/>
              <a:cs typeface="Times New Roman"/>
            </a:endParaRPr>
          </a:p>
          <a:p>
            <a:pPr marL="555244" marR="753872" algn="just">
              <a:lnSpc>
                <a:spcPct val="95825"/>
              </a:lnSpc>
              <a:spcBef>
                <a:spcPts val="21"/>
              </a:spcBef>
            </a:pP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x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-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aç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õ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 de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p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qu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r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p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do</a:t>
            </a:r>
            <a:r>
              <a:rPr sz="1100" spc="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 d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v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 n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aç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õ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.</a:t>
            </a:r>
            <a:endParaRPr sz="1100" dirty="0">
              <a:latin typeface="Times New Roman"/>
              <a:cs typeface="Times New Roman"/>
            </a:endParaRPr>
          </a:p>
          <a:p>
            <a:pPr marL="555244" marR="142216">
              <a:lnSpc>
                <a:spcPts val="1370"/>
              </a:lnSpc>
              <a:spcBef>
                <a:spcPts val="173"/>
              </a:spcBef>
            </a:pP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Os 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c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50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s 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ud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-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c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g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b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-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ec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-9" dirty="0" smtClean="0">
                <a:solidFill>
                  <a:srgbClr val="212121"/>
                </a:solidFill>
                <a:latin typeface="Times New Roman"/>
                <a:cs typeface="Times New Roman"/>
              </a:rPr>
              <a:t>s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2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29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h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, t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b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h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do 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-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c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j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u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lang="pt-PT" sz="1100" spc="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lang="pt-PT" sz="1100" dirty="0" smtClean="0">
                <a:solidFill>
                  <a:srgbClr val="212121"/>
                </a:solidFill>
                <a:latin typeface="Times New Roman"/>
                <a:cs typeface="Times New Roman"/>
              </a:rPr>
              <a:t>e 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p</a:t>
            </a:r>
            <a:r>
              <a:rPr sz="1100" spc="-29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14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il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h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do</a:t>
            </a:r>
            <a:r>
              <a:rPr sz="1100" spc="59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-39" dirty="0" smtClean="0">
                <a:solidFill>
                  <a:srgbClr val="212121"/>
                </a:solidFill>
                <a:latin typeface="Times New Roman"/>
                <a:cs typeface="Times New Roman"/>
              </a:rPr>
              <a:t>f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29" dirty="0" smtClean="0">
                <a:solidFill>
                  <a:srgbClr val="212121"/>
                </a:solidFill>
                <a:latin typeface="Times New Roman"/>
                <a:cs typeface="Times New Roman"/>
              </a:rPr>
              <a:t>r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m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ç</a:t>
            </a:r>
            <a:r>
              <a:rPr sz="1100" spc="-4" dirty="0" smtClean="0">
                <a:solidFill>
                  <a:srgbClr val="212121"/>
                </a:solidFill>
                <a:latin typeface="Times New Roman"/>
                <a:cs typeface="Times New Roman"/>
              </a:rPr>
              <a:t>ã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sz="1100" spc="-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í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v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-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100" spc="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g</a:t>
            </a:r>
            <a:r>
              <a:rPr sz="1100" spc="-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44" dirty="0" smtClean="0">
                <a:solidFill>
                  <a:srgbClr val="212121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212121"/>
                </a:solidFill>
                <a:latin typeface="Times New Roman"/>
                <a:cs typeface="Times New Roman"/>
              </a:rPr>
              <a:t>b</a:t>
            </a:r>
            <a:r>
              <a:rPr sz="1100" spc="19" dirty="0" smtClean="0">
                <a:solidFill>
                  <a:srgbClr val="212121"/>
                </a:solidFill>
                <a:latin typeface="Times New Roman"/>
                <a:cs typeface="Times New Roman"/>
              </a:rPr>
              <a:t>a</a:t>
            </a:r>
            <a:r>
              <a:rPr sz="1100" spc="-34" dirty="0" smtClean="0">
                <a:solidFill>
                  <a:srgbClr val="212121"/>
                </a:solidFill>
                <a:latin typeface="Times New Roman"/>
                <a:cs typeface="Times New Roman"/>
              </a:rPr>
              <a:t>l</a:t>
            </a:r>
            <a:r>
              <a:rPr sz="1100" spc="0" dirty="0" smtClean="0">
                <a:solidFill>
                  <a:srgbClr val="212121"/>
                </a:solidFill>
                <a:latin typeface="Times New Roman"/>
                <a:cs typeface="Times New Roman"/>
              </a:rPr>
              <a:t>.</a:t>
            </a:r>
            <a:endParaRPr sz="1100" dirty="0" smtClean="0">
              <a:latin typeface="Times New Roman"/>
              <a:cs typeface="Times New Roman"/>
            </a:endParaRPr>
          </a:p>
          <a:p>
            <a:pPr marL="98043">
              <a:lnSpc>
                <a:spcPct val="95825"/>
              </a:lnSpc>
            </a:pPr>
            <a:endParaRPr lang="pt-PT" sz="1200" b="1" spc="0" dirty="0" smtClean="0">
              <a:latin typeface="Times New Roman"/>
              <a:cs typeface="Times New Roman"/>
            </a:endParaRPr>
          </a:p>
          <a:p>
            <a:pPr marL="98043">
              <a:lnSpc>
                <a:spcPct val="95825"/>
              </a:lnSpc>
            </a:pP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-4" dirty="0" smtClean="0">
                <a:latin typeface="Times New Roman"/>
                <a:cs typeface="Times New Roman"/>
              </a:rPr>
              <a:t>c</a:t>
            </a:r>
            <a:r>
              <a:rPr sz="1200" b="1" spc="4" dirty="0" smtClean="0"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latin typeface="Times New Roman"/>
                <a:cs typeface="Times New Roman"/>
              </a:rPr>
              <a:t>iv</a:t>
            </a:r>
            <a:r>
              <a:rPr sz="1200" b="1" spc="4" dirty="0" smtClean="0">
                <a:latin typeface="Times New Roman"/>
                <a:cs typeface="Times New Roman"/>
              </a:rPr>
              <a:t>i</a:t>
            </a:r>
            <a:r>
              <a:rPr lang="pt-PT" sz="1200" b="1" spc="4" dirty="0" smtClean="0">
                <a:latin typeface="Times New Roman"/>
                <a:cs typeface="Times New Roman"/>
              </a:rPr>
              <a:t>dade:</a:t>
            </a:r>
            <a:endParaRPr sz="1200" dirty="0" smtClean="0">
              <a:latin typeface="Times New Roman"/>
              <a:cs typeface="Times New Roman"/>
            </a:endParaRPr>
          </a:p>
          <a:p>
            <a:pPr marL="302514" marR="379222" algn="ctr">
              <a:lnSpc>
                <a:spcPts val="1345"/>
              </a:lnSpc>
              <a:spcBef>
                <a:spcPts val="67"/>
              </a:spcBef>
            </a:pPr>
            <a:r>
              <a:rPr sz="1100" spc="0" dirty="0" smtClean="0">
                <a:latin typeface="Times New Roman"/>
                <a:cs typeface="Times New Roman"/>
              </a:rPr>
              <a:t>1.  </a:t>
            </a:r>
            <a:r>
              <a:rPr sz="11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Os 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-44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ã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-29" dirty="0" smtClean="0">
                <a:latin typeface="Times New Roman"/>
                <a:cs typeface="Times New Roman"/>
              </a:rPr>
              <a:t>c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19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 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29" dirty="0" smtClean="0">
                <a:latin typeface="Times New Roman"/>
                <a:cs typeface="Times New Roman"/>
              </a:rPr>
              <a:t>r</a:t>
            </a:r>
            <a:r>
              <a:rPr sz="1200" spc="-4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d</a:t>
            </a:r>
            <a:r>
              <a:rPr sz="1200" spc="19" dirty="0" smtClean="0">
                <a:latin typeface="Times New Roman"/>
                <a:cs typeface="Times New Roman"/>
              </a:rPr>
              <a:t>e</a:t>
            </a:r>
            <a:r>
              <a:rPr sz="1200" spc="-44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19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p</a:t>
            </a:r>
            <a:r>
              <a:rPr sz="1200" spc="-44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p</a:t>
            </a:r>
            <a:r>
              <a:rPr sz="1200" spc="19" dirty="0" smtClean="0">
                <a:latin typeface="Times New Roman"/>
                <a:cs typeface="Times New Roman"/>
              </a:rPr>
              <a:t>e</a:t>
            </a:r>
            <a:r>
              <a:rPr sz="1200" spc="-4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á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4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da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–</a:t>
            </a:r>
            <a:endParaRPr sz="1200" dirty="0">
              <a:latin typeface="Times New Roman"/>
              <a:cs typeface="Times New Roman"/>
            </a:endParaRPr>
          </a:p>
          <a:p>
            <a:pPr marL="555244" marR="1268349" algn="just">
              <a:lnSpc>
                <a:spcPct val="95825"/>
              </a:lnSpc>
            </a:pP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9" dirty="0" smtClean="0">
                <a:latin typeface="Times New Roman"/>
                <a:cs typeface="Times New Roman"/>
              </a:rPr>
              <a:t>e</a:t>
            </a:r>
            <a:r>
              <a:rPr sz="1200" spc="-44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-19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9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19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da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-19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29" dirty="0" smtClean="0">
                <a:latin typeface="Times New Roman"/>
                <a:cs typeface="Times New Roman"/>
              </a:rPr>
              <a:t>r</a:t>
            </a:r>
            <a:r>
              <a:rPr sz="1200" spc="-19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á</a:t>
            </a:r>
            <a:r>
              <a:rPr sz="1200" spc="29" dirty="0" smtClean="0">
                <a:latin typeface="Times New Roman"/>
                <a:cs typeface="Times New Roman"/>
              </a:rPr>
              <a:t>r</a:t>
            </a:r>
            <a:r>
              <a:rPr sz="1200" spc="-19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aç</a:t>
            </a:r>
            <a:r>
              <a:rPr sz="1200" spc="25" dirty="0" smtClean="0">
                <a:latin typeface="Times New Roman"/>
                <a:cs typeface="Times New Roman"/>
              </a:rPr>
              <a:t>õ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44" dirty="0" smtClean="0">
                <a:latin typeface="Times New Roman"/>
                <a:cs typeface="Times New Roman"/>
              </a:rPr>
              <a:t>o</a:t>
            </a:r>
            <a:r>
              <a:rPr sz="1200" spc="-19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19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  <a:p>
            <a:pPr marL="302514" marR="296164" algn="ctr">
              <a:lnSpc>
                <a:spcPts val="1370"/>
              </a:lnSpc>
              <a:spcBef>
                <a:spcPts val="6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2.  </a:t>
            </a:r>
            <a:r>
              <a:rPr sz="11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Os 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1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ã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-29" dirty="0" smtClean="0">
                <a:latin typeface="Times New Roman"/>
                <a:cs typeface="Times New Roman"/>
              </a:rPr>
              <a:t>c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19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19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 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ã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4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g</a:t>
            </a:r>
            <a:r>
              <a:rPr sz="1200" spc="-44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-19" dirty="0" smtClean="0">
                <a:latin typeface="Times New Roman"/>
                <a:cs typeface="Times New Roman"/>
              </a:rPr>
              <a:t>li</a:t>
            </a:r>
            <a:r>
              <a:rPr sz="1200" spc="19" dirty="0" smtClean="0">
                <a:latin typeface="Times New Roman"/>
                <a:cs typeface="Times New Roman"/>
              </a:rPr>
              <a:t>z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4" dirty="0" smtClean="0">
                <a:latin typeface="Times New Roman"/>
                <a:cs typeface="Times New Roman"/>
              </a:rPr>
              <a:t>(</a:t>
            </a:r>
            <a:r>
              <a:rPr sz="1200" spc="-39" dirty="0" smtClean="0">
                <a:latin typeface="Times New Roman"/>
                <a:cs typeface="Times New Roman"/>
              </a:rPr>
              <a:t>f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-14" dirty="0" smtClean="0">
                <a:latin typeface="Times New Roman"/>
                <a:cs typeface="Times New Roman"/>
              </a:rPr>
              <a:t>f</a:t>
            </a:r>
            <a:r>
              <a:rPr sz="1200" spc="-19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endParaRPr sz="1200" dirty="0">
              <a:latin typeface="Times New Roman"/>
              <a:cs typeface="Times New Roman"/>
            </a:endParaRPr>
          </a:p>
          <a:p>
            <a:pPr marL="555244" marR="174957">
              <a:lnSpc>
                <a:spcPts val="1370"/>
              </a:lnSpc>
              <a:spcBef>
                <a:spcPts val="35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44" dirty="0" smtClean="0">
                <a:latin typeface="Times New Roman"/>
                <a:cs typeface="Times New Roman"/>
              </a:rPr>
              <a:t>m</a:t>
            </a:r>
            <a:r>
              <a:rPr sz="1200" spc="25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9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 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nv</a:t>
            </a:r>
            <a:r>
              <a:rPr sz="1200" spc="-19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e-</a:t>
            </a:r>
            <a:r>
              <a:rPr sz="1200" spc="-44" dirty="0" smtClean="0">
                <a:latin typeface="Times New Roman"/>
                <a:cs typeface="Times New Roman"/>
              </a:rPr>
              <a:t>m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il</a:t>
            </a:r>
            <a:r>
              <a:rPr sz="1200" spc="-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á</a:t>
            </a:r>
            <a:r>
              <a:rPr sz="1200" spc="-14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4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da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(</a:t>
            </a:r>
            <a:r>
              <a:rPr sz="1200" spc="-19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-44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-44" dirty="0" smtClean="0">
                <a:latin typeface="Times New Roman"/>
                <a:cs typeface="Times New Roman"/>
              </a:rPr>
              <a:t>m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il</a:t>
            </a:r>
            <a:r>
              <a:rPr sz="1200" spc="-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10</a:t>
            </a:r>
            <a:r>
              <a:rPr sz="1200" spc="-9" dirty="0" smtClean="0">
                <a:latin typeface="Times New Roman"/>
                <a:cs typeface="Times New Roman"/>
              </a:rPr>
              <a:t>MB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i</a:t>
            </a:r>
            <a:r>
              <a:rPr sz="1200" spc="-19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 p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9" dirty="0" smtClean="0">
                <a:latin typeface="Times New Roman"/>
                <a:cs typeface="Times New Roman"/>
              </a:rPr>
              <a:t>c</a:t>
            </a:r>
            <a:r>
              <a:rPr sz="1200" spc="-44" dirty="0" smtClean="0">
                <a:latin typeface="Times New Roman"/>
                <a:cs typeface="Times New Roman"/>
              </a:rPr>
              <a:t>i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9" dirty="0" smtClean="0">
                <a:latin typeface="Times New Roman"/>
                <a:cs typeface="Times New Roman"/>
              </a:rPr>
              <a:t> e</a:t>
            </a:r>
            <a:r>
              <a:rPr sz="1200" spc="0" dirty="0" smtClean="0">
                <a:latin typeface="Times New Roman"/>
                <a:cs typeface="Times New Roman"/>
              </a:rPr>
              <a:t>nv</a:t>
            </a:r>
            <a:r>
              <a:rPr sz="1200" spc="-19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lang="en-US" sz="1200" spc="0" dirty="0" smtClean="0">
                <a:latin typeface="Times New Roman"/>
                <a:cs typeface="Times New Roman"/>
              </a:rPr>
              <a:t>p</a:t>
            </a:r>
            <a:r>
              <a:rPr lang="en-US" sz="1200" spc="-4" dirty="0" smtClean="0">
                <a:latin typeface="Times New Roman"/>
                <a:cs typeface="Times New Roman"/>
              </a:rPr>
              <a:t>a</a:t>
            </a:r>
            <a:r>
              <a:rPr lang="en-US" sz="1200" spc="4" dirty="0" smtClean="0">
                <a:latin typeface="Times New Roman"/>
                <a:cs typeface="Times New Roman"/>
              </a:rPr>
              <a:t>r</a:t>
            </a:r>
            <a:r>
              <a:rPr lang="en-US" sz="1200" spc="0" dirty="0" smtClean="0">
                <a:latin typeface="Times New Roman"/>
                <a:cs typeface="Times New Roman"/>
              </a:rPr>
              <a:t>a </a:t>
            </a:r>
            <a:r>
              <a:rPr lang="pt-PT" sz="12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educacao.propolar@</a:t>
            </a:r>
            <a:r>
              <a:rPr lang="pt-PT" sz="12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gmail.com</a:t>
            </a:r>
            <a:r>
              <a:rPr lang="pt-PT" sz="12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600" spc="-39" baseline="-2415" dirty="0" smtClean="0">
                <a:latin typeface="Times New Roman"/>
                <a:cs typeface="Times New Roman"/>
              </a:rPr>
              <a:t>f</a:t>
            </a:r>
            <a:r>
              <a:rPr lang="en-US" sz="1600" spc="25" baseline="-2415" dirty="0" smtClean="0">
                <a:latin typeface="Times New Roman"/>
                <a:cs typeface="Times New Roman"/>
              </a:rPr>
              <a:t>o</a:t>
            </a:r>
            <a:r>
              <a:rPr lang="en-US" sz="1600" spc="29" baseline="-2415" dirty="0" smtClean="0">
                <a:latin typeface="Times New Roman"/>
                <a:cs typeface="Times New Roman"/>
              </a:rPr>
              <a:t>r</a:t>
            </a:r>
            <a:r>
              <a:rPr lang="en-US" sz="1600" spc="-44" baseline="-2415" dirty="0" smtClean="0">
                <a:latin typeface="Times New Roman"/>
                <a:cs typeface="Times New Roman"/>
              </a:rPr>
              <a:t>m</a:t>
            </a:r>
            <a:r>
              <a:rPr lang="en-US" sz="1600" spc="-4" baseline="-2415" dirty="0" smtClean="0">
                <a:latin typeface="Times New Roman"/>
                <a:cs typeface="Times New Roman"/>
              </a:rPr>
              <a:t>a</a:t>
            </a:r>
            <a:r>
              <a:rPr lang="en-US" sz="1600" spc="0" baseline="-2415" dirty="0" smtClean="0">
                <a:latin typeface="Times New Roman"/>
                <a:cs typeface="Times New Roman"/>
              </a:rPr>
              <a:t>to</a:t>
            </a:r>
            <a:r>
              <a:rPr lang="en-US" sz="1600" spc="44" baseline="-2415" dirty="0" smtClean="0">
                <a:latin typeface="Times New Roman"/>
                <a:cs typeface="Times New Roman"/>
              </a:rPr>
              <a:t> </a:t>
            </a:r>
            <a:r>
              <a:rPr lang="en-US" sz="1600" spc="-9" baseline="-2415" dirty="0" smtClean="0">
                <a:latin typeface="Times New Roman"/>
                <a:cs typeface="Times New Roman"/>
              </a:rPr>
              <a:t>J</a:t>
            </a:r>
            <a:r>
              <a:rPr lang="en-US" sz="1600" spc="4" baseline="-2415" dirty="0" smtClean="0">
                <a:latin typeface="Times New Roman"/>
                <a:cs typeface="Times New Roman"/>
              </a:rPr>
              <a:t>P</a:t>
            </a:r>
            <a:r>
              <a:rPr lang="en-US" sz="1600" baseline="-2415" dirty="0" smtClean="0">
                <a:latin typeface="Times New Roman"/>
                <a:cs typeface="Times New Roman"/>
              </a:rPr>
              <a:t>G</a:t>
            </a:r>
            <a:r>
              <a:rPr lang="en-US" sz="1600" spc="0" baseline="-2415" dirty="0" smtClean="0">
                <a:latin typeface="Times New Roman"/>
                <a:cs typeface="Times New Roman"/>
              </a:rPr>
              <a:t> </a:t>
            </a:r>
            <a:r>
              <a:rPr lang="en-US" sz="1600" spc="-4" baseline="-2415" dirty="0" smtClean="0">
                <a:latin typeface="Times New Roman"/>
                <a:cs typeface="Times New Roman"/>
              </a:rPr>
              <a:t>a</a:t>
            </a:r>
            <a:r>
              <a:rPr lang="en-US" sz="1600" spc="25" baseline="-2415" dirty="0" smtClean="0">
                <a:latin typeface="Times New Roman"/>
                <a:cs typeface="Times New Roman"/>
              </a:rPr>
              <a:t>t</a:t>
            </a:r>
            <a:r>
              <a:rPr lang="en-US" sz="1600" spc="0" baseline="-2415" dirty="0" smtClean="0">
                <a:latin typeface="Times New Roman"/>
                <a:cs typeface="Times New Roman"/>
              </a:rPr>
              <a:t>é</a:t>
            </a:r>
            <a:r>
              <a:rPr lang="en-US" sz="1600" spc="0" dirty="0" smtClean="0">
                <a:latin typeface="Times New Roman"/>
                <a:cs typeface="Times New Roman"/>
              </a:rPr>
              <a:t> </a:t>
            </a:r>
            <a:r>
              <a:rPr lang="en-US" sz="12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4 de Dezembro de 2013</a:t>
            </a:r>
            <a:r>
              <a:rPr lang="en-US" sz="1200" dirty="0" smtClean="0">
                <a:latin typeface="Times New Roman"/>
                <a:cs typeface="Times New Roman"/>
              </a:rPr>
              <a:t>, ou para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u="sng" spc="-19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j</a:t>
            </a:r>
            <a:r>
              <a:rPr lang="en-US" sz="1200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b</a:t>
            </a:r>
            <a:r>
              <a:rPr lang="en-US" sz="1200" u="sng" spc="-4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e</a:t>
            </a:r>
            <a:r>
              <a:rPr lang="en-US" sz="1200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r</a:t>
            </a:r>
            <a:r>
              <a:rPr lang="en-US" sz="1200" u="sng" spc="25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k</a:t>
            </a:r>
            <a:r>
              <a:rPr lang="en-US" sz="1200" u="sng" spc="-44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m</a:t>
            </a:r>
            <a:r>
              <a:rPr lang="en-US" sz="1200" u="sng" spc="19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a</a:t>
            </a:r>
            <a:r>
              <a:rPr lang="en-US" sz="1200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n@</a:t>
            </a:r>
            <a:r>
              <a:rPr lang="en-US" sz="1200" u="sng" spc="19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o</a:t>
            </a:r>
            <a:r>
              <a:rPr lang="en-US" sz="1200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u</a:t>
            </a:r>
            <a:r>
              <a:rPr lang="en-US" sz="1200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r</a:t>
            </a:r>
            <a:r>
              <a:rPr lang="en-US" sz="1200" u="sng" spc="-9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s</a:t>
            </a:r>
            <a:r>
              <a:rPr lang="en-US" sz="1200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p</a:t>
            </a:r>
            <a:r>
              <a:rPr lang="en-US" sz="1200" u="sng" spc="-4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ace</a:t>
            </a:r>
            <a:r>
              <a:rPr lang="en-US" sz="1200" u="sng" spc="-9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s</a:t>
            </a:r>
            <a:r>
              <a:rPr lang="en-US" sz="1200" u="sng" spc="9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.</a:t>
            </a:r>
            <a:r>
              <a:rPr lang="en-US" sz="1200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o</a:t>
            </a:r>
            <a:r>
              <a:rPr lang="en-US" sz="1200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r</a:t>
            </a:r>
            <a:r>
              <a:rPr lang="en-US" sz="1200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g</a:t>
            </a:r>
            <a:r>
              <a:rPr lang="en-US" sz="1200" u="sng" spc="9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.</a:t>
            </a:r>
            <a:r>
              <a:rPr lang="en-US" sz="1200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56"/>
              </a:rPr>
              <a:t>uk</a:t>
            </a:r>
            <a:r>
              <a:rPr lang="en-US" sz="1200" u="sng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200" spc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até  </a:t>
            </a:r>
            <a:r>
              <a:rPr lang="en-US" sz="12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7 de Dezembro de 2013</a:t>
            </a:r>
            <a:endParaRPr lang="en-US" sz="10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555244" marR="174957">
              <a:lnSpc>
                <a:spcPts val="1370"/>
              </a:lnSpc>
              <a:spcBef>
                <a:spcPts val="35"/>
              </a:spcBef>
            </a:pPr>
            <a:endParaRPr lang="en-US" sz="1200" spc="0" dirty="0" smtClean="0">
              <a:latin typeface="Times New Roman"/>
              <a:cs typeface="Times New Roman"/>
            </a:endParaRPr>
          </a:p>
          <a:p>
            <a:pPr marL="555244" marR="174957">
              <a:lnSpc>
                <a:spcPts val="1370"/>
              </a:lnSpc>
              <a:spcBef>
                <a:spcPts val="35"/>
              </a:spcBef>
            </a:pPr>
            <a:endParaRPr lang="en-US" sz="1200" dirty="0" smtClean="0">
              <a:latin typeface="Times New Roman"/>
              <a:cs typeface="Times New Roman"/>
            </a:endParaRPr>
          </a:p>
          <a:p>
            <a:pPr marL="555244" marR="174957">
              <a:lnSpc>
                <a:spcPts val="1370"/>
              </a:lnSpc>
              <a:spcBef>
                <a:spcPts val="35"/>
              </a:spcBef>
            </a:pPr>
            <a:endParaRPr lang="pt-PT" sz="1200" u="sng" spc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555244" marR="174957">
              <a:lnSpc>
                <a:spcPts val="1370"/>
              </a:lnSpc>
              <a:spcBef>
                <a:spcPts val="35"/>
              </a:spcBef>
            </a:pPr>
            <a:endParaRPr sz="1200" dirty="0" smtClean="0">
              <a:latin typeface="Times New Roman"/>
              <a:cs typeface="Times New Roman"/>
            </a:endParaRPr>
          </a:p>
          <a:p>
            <a:pPr marL="302513" marR="464261" algn="ctr">
              <a:lnSpc>
                <a:spcPct val="95825"/>
              </a:lnSpc>
              <a:spcBef>
                <a:spcPts val="1297"/>
              </a:spcBef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64935" y="1015999"/>
            <a:ext cx="750315" cy="55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464935" y="1071626"/>
            <a:ext cx="750315" cy="523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464935" y="1595501"/>
            <a:ext cx="750315" cy="43781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464935" y="5973698"/>
            <a:ext cx="687451" cy="4603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152386" y="5973698"/>
            <a:ext cx="62864" cy="4603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464935" y="6434073"/>
            <a:ext cx="750315" cy="98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25"/>
              </a:spcBef>
            </a:pPr>
            <a:endParaRPr sz="750"/>
          </a:p>
        </p:txBody>
      </p:sp>
      <p:sp>
        <p:nvSpPr>
          <p:cNvPr id="18" name="object 18"/>
          <p:cNvSpPr txBox="1"/>
          <p:nvPr/>
        </p:nvSpPr>
        <p:spPr>
          <a:xfrm>
            <a:off x="6464935" y="6532498"/>
            <a:ext cx="664590" cy="454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7129526" y="6532498"/>
            <a:ext cx="85725" cy="454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6464935" y="6986523"/>
            <a:ext cx="750315" cy="2736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49897" y="9085262"/>
            <a:ext cx="757237" cy="534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207135" y="9085262"/>
            <a:ext cx="49847" cy="534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041400" y="8699500"/>
            <a:ext cx="5334000" cy="8442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5396" marR="188241">
              <a:lnSpc>
                <a:spcPct val="96687"/>
              </a:lnSpc>
            </a:pPr>
            <a:r>
              <a:rPr lang="pt-PT" sz="1200" spc="-44" dirty="0" smtClean="0">
                <a:latin typeface="Times New Roman"/>
                <a:cs typeface="Times New Roman"/>
              </a:rPr>
              <a:t>3.  As imagens recebidas de todo o mundo serão enviadas para a Nova Zelândia  seguindo depois para a Antártida. A 25 de dezembro os cientistas  </a:t>
            </a:r>
            <a:r>
              <a:rPr sz="1200" spc="-44" dirty="0" smtClean="0">
                <a:latin typeface="Times New Roman"/>
                <a:cs typeface="Times New Roman"/>
              </a:rPr>
              <a:t>m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ã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9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 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vo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29" dirty="0" smtClean="0">
                <a:latin typeface="Times New Roman"/>
                <a:cs typeface="Times New Roman"/>
              </a:rPr>
              <a:t>-</a:t>
            </a:r>
            <a:r>
              <a:rPr sz="1200" spc="-44" dirty="0" smtClean="0">
                <a:latin typeface="Times New Roman"/>
                <a:cs typeface="Times New Roman"/>
              </a:rPr>
              <a:t>m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il</a:t>
            </a:r>
            <a:r>
              <a:rPr sz="1200" spc="-29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19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19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á d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44" dirty="0" smtClean="0">
                <a:latin typeface="Times New Roman"/>
                <a:cs typeface="Times New Roman"/>
              </a:rPr>
              <a:t>m</a:t>
            </a:r>
            <a:r>
              <a:rPr sz="1200" spc="19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do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29" dirty="0" smtClean="0">
                <a:latin typeface="Times New Roman"/>
                <a:cs typeface="Times New Roman"/>
              </a:rPr>
              <a:t>c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4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19" dirty="0" smtClean="0">
                <a:latin typeface="Times New Roman"/>
                <a:cs typeface="Times New Roman"/>
              </a:rPr>
              <a:t>il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do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-44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P</a:t>
            </a:r>
            <a:r>
              <a:rPr sz="1200" spc="9" dirty="0" smtClean="0">
                <a:latin typeface="Times New Roman"/>
                <a:cs typeface="Times New Roman"/>
              </a:rPr>
              <a:t>E</a:t>
            </a:r>
            <a:r>
              <a:rPr sz="1200" spc="-9" dirty="0" smtClean="0">
                <a:latin typeface="Times New Roman"/>
                <a:cs typeface="Times New Roman"/>
              </a:rPr>
              <a:t>C</a:t>
            </a:r>
            <a:r>
              <a:rPr sz="1200" spc="19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897" y="9619932"/>
            <a:ext cx="757237" cy="62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07135" y="9619932"/>
            <a:ext cx="5257800" cy="62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9897" y="9682162"/>
            <a:ext cx="757237" cy="4921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207135" y="9682162"/>
            <a:ext cx="2119376" cy="409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26511" y="9682162"/>
            <a:ext cx="641350" cy="409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67861" y="9682162"/>
            <a:ext cx="2497074" cy="409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07135" y="9723119"/>
            <a:ext cx="2119376" cy="4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326511" y="9723119"/>
            <a:ext cx="641350" cy="489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967861" y="9723119"/>
            <a:ext cx="3247390" cy="489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49897" y="10174287"/>
            <a:ext cx="2876613" cy="38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891786" y="499999"/>
            <a:ext cx="761364" cy="457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481</Words>
  <Application>Microsoft Macintosh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Patricia Azinhaga</cp:lastModifiedBy>
  <cp:revision>3</cp:revision>
  <dcterms:created xsi:type="dcterms:W3CDTF">2013-11-05T10:27:50Z</dcterms:created>
  <dcterms:modified xsi:type="dcterms:W3CDTF">2013-11-05T10:28:33Z</dcterms:modified>
</cp:coreProperties>
</file>